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62" r:id="rId4"/>
    <p:sldId id="257" r:id="rId5"/>
    <p:sldId id="261" r:id="rId6"/>
    <p:sldId id="258" r:id="rId7"/>
    <p:sldId id="259" r:id="rId8"/>
    <p:sldId id="260" r:id="rId9"/>
    <p:sldId id="274" r:id="rId10"/>
    <p:sldId id="281" r:id="rId11"/>
    <p:sldId id="263" r:id="rId12"/>
    <p:sldId id="280" r:id="rId13"/>
    <p:sldId id="272" r:id="rId14"/>
    <p:sldId id="273" r:id="rId15"/>
    <p:sldId id="265" r:id="rId16"/>
    <p:sldId id="275" r:id="rId17"/>
    <p:sldId id="270" r:id="rId18"/>
    <p:sldId id="276" r:id="rId19"/>
    <p:sldId id="277" r:id="rId20"/>
    <p:sldId id="282" r:id="rId21"/>
    <p:sldId id="283" r:id="rId22"/>
    <p:sldId id="284" r:id="rId23"/>
    <p:sldId id="279" r:id="rId24"/>
    <p:sldId id="266" r:id="rId25"/>
    <p:sldId id="267"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0C6F8-1900-579F-2C74-E06E77E3FC06}" v="37" dt="2025-04-21T19:15:19.537"/>
    <p1510:client id="{33354157-D61E-694F-0982-079945AD65DB}" v="31" dt="2025-04-21T01:09:02.797"/>
    <p1510:client id="{38C0CD43-5E43-1CF5-2363-B1CF454C85CF}" v="2" dt="2025-04-21T18:00:04.072"/>
    <p1510:client id="{3D2750CE-CF9F-25EA-66DE-8253D3639D9B}" v="170" dt="2025-04-21T21:57:02.592"/>
    <p1510:client id="{A7F4FF55-9E25-9495-2AA2-F0A62FEA6FB5}" v="96" dt="2025-04-21T20:49:52.894"/>
    <p1510:client id="{CF872E92-A76E-8A25-7DF5-2DF61A7DAE4A}" v="112" dt="2025-04-21T16:37:18.164"/>
    <p1510:client id="{D5EE6899-CFC3-5043-DF96-EC3B7DCCA255}" v="101" dt="2025-04-21T03:54:21.019"/>
    <p1510:client id="{F9B5A4F9-E06D-AF11-5206-E74AB98B1775}" v="11" dt="2025-04-21T01:23:18.346"/>
    <p1510:client id="{FAD902A9-8A1D-825A-AC8B-19095AE7CF0C}" v="106" dt="2025-04-21T01:21:52.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Zaheeruddin Akhtar Siddiqui" userId="S::siddiqui.moh@northeastern.edu::08e90c71-6458-424d-8ee9-4b7051c25e2d" providerId="AD" clId="Web-{A4132C36-FE1B-1B76-5FC4-39AC1708C341}"/>
    <pc:docChg chg="addSld modSld">
      <pc:chgData name="Mohammed Zaheeruddin Akhtar Siddiqui" userId="S::siddiqui.moh@northeastern.edu::08e90c71-6458-424d-8ee9-4b7051c25e2d" providerId="AD" clId="Web-{A4132C36-FE1B-1B76-5FC4-39AC1708C341}" dt="2025-04-19T08:35:04.024" v="61" actId="20577"/>
      <pc:docMkLst>
        <pc:docMk/>
      </pc:docMkLst>
      <pc:sldChg chg="modSp">
        <pc:chgData name="Mohammed Zaheeruddin Akhtar Siddiqui" userId="S::siddiqui.moh@northeastern.edu::08e90c71-6458-424d-8ee9-4b7051c25e2d" providerId="AD" clId="Web-{A4132C36-FE1B-1B76-5FC4-39AC1708C341}" dt="2025-04-19T08:35:04.024" v="61" actId="20577"/>
        <pc:sldMkLst>
          <pc:docMk/>
          <pc:sldMk cId="1894529648" sldId="266"/>
        </pc:sldMkLst>
        <pc:spChg chg="mod">
          <ac:chgData name="Mohammed Zaheeruddin Akhtar Siddiqui" userId="S::siddiqui.moh@northeastern.edu::08e90c71-6458-424d-8ee9-4b7051c25e2d" providerId="AD" clId="Web-{A4132C36-FE1B-1B76-5FC4-39AC1708C341}" dt="2025-04-19T08:35:04.024" v="61" actId="20577"/>
          <ac:spMkLst>
            <pc:docMk/>
            <pc:sldMk cId="1894529648" sldId="266"/>
            <ac:spMk id="2" creationId="{74A8253B-8E0A-E57D-32CD-E49B2C3AE908}"/>
          </ac:spMkLst>
        </pc:spChg>
        <pc:spChg chg="mod">
          <ac:chgData name="Mohammed Zaheeruddin Akhtar Siddiqui" userId="S::siddiqui.moh@northeastern.edu::08e90c71-6458-424d-8ee9-4b7051c25e2d" providerId="AD" clId="Web-{A4132C36-FE1B-1B76-5FC4-39AC1708C341}" dt="2025-04-19T08:23:36.796" v="41" actId="20577"/>
          <ac:spMkLst>
            <pc:docMk/>
            <pc:sldMk cId="1894529648" sldId="266"/>
            <ac:spMk id="3" creationId="{5F991BA6-E546-196A-6CB5-D728B6D3F45A}"/>
          </ac:spMkLst>
        </pc:spChg>
      </pc:sldChg>
      <pc:sldChg chg="modSp">
        <pc:chgData name="Mohammed Zaheeruddin Akhtar Siddiqui" userId="S::siddiqui.moh@northeastern.edu::08e90c71-6458-424d-8ee9-4b7051c25e2d" providerId="AD" clId="Web-{A4132C36-FE1B-1B76-5FC4-39AC1708C341}" dt="2025-04-19T08:24:42.409" v="48" actId="14100"/>
        <pc:sldMkLst>
          <pc:docMk/>
          <pc:sldMk cId="2482631782" sldId="267"/>
        </pc:sldMkLst>
        <pc:spChg chg="mod">
          <ac:chgData name="Mohammed Zaheeruddin Akhtar Siddiqui" userId="S::siddiqui.moh@northeastern.edu::08e90c71-6458-424d-8ee9-4b7051c25e2d" providerId="AD" clId="Web-{A4132C36-FE1B-1B76-5FC4-39AC1708C341}" dt="2025-04-19T08:24:00.156" v="44" actId="20577"/>
          <ac:spMkLst>
            <pc:docMk/>
            <pc:sldMk cId="2482631782" sldId="267"/>
            <ac:spMk id="2" creationId="{E1B8C170-AFE0-B317-B747-73078A6B8A8B}"/>
          </ac:spMkLst>
        </pc:spChg>
        <pc:spChg chg="mod">
          <ac:chgData name="Mohammed Zaheeruddin Akhtar Siddiqui" userId="S::siddiqui.moh@northeastern.edu::08e90c71-6458-424d-8ee9-4b7051c25e2d" providerId="AD" clId="Web-{A4132C36-FE1B-1B76-5FC4-39AC1708C341}" dt="2025-04-19T08:24:42.409" v="48" actId="14100"/>
          <ac:spMkLst>
            <pc:docMk/>
            <pc:sldMk cId="2482631782" sldId="267"/>
            <ac:spMk id="3" creationId="{0F4DD7FF-C28F-7D04-578E-3500B759DDE0}"/>
          </ac:spMkLst>
        </pc:spChg>
      </pc:sldChg>
      <pc:sldChg chg="modSp">
        <pc:chgData name="Mohammed Zaheeruddin Akhtar Siddiqui" userId="S::siddiqui.moh@northeastern.edu::08e90c71-6458-424d-8ee9-4b7051c25e2d" providerId="AD" clId="Web-{A4132C36-FE1B-1B76-5FC4-39AC1708C341}" dt="2025-04-19T08:34:48.320" v="60" actId="14100"/>
        <pc:sldMkLst>
          <pc:docMk/>
          <pc:sldMk cId="3185305769" sldId="273"/>
        </pc:sldMkLst>
        <pc:spChg chg="mod">
          <ac:chgData name="Mohammed Zaheeruddin Akhtar Siddiqui" userId="S::siddiqui.moh@northeastern.edu::08e90c71-6458-424d-8ee9-4b7051c25e2d" providerId="AD" clId="Web-{A4132C36-FE1B-1B76-5FC4-39AC1708C341}" dt="2025-04-19T08:34:48.320" v="60" actId="14100"/>
          <ac:spMkLst>
            <pc:docMk/>
            <pc:sldMk cId="3185305769" sldId="273"/>
            <ac:spMk id="5" creationId="{4014F771-CAE8-D76D-7F39-F9150D658C6D}"/>
          </ac:spMkLst>
        </pc:spChg>
      </pc:sldChg>
      <pc:sldChg chg="modSp new">
        <pc:chgData name="Mohammed Zaheeruddin Akhtar Siddiqui" userId="S::siddiqui.moh@northeastern.edu::08e90c71-6458-424d-8ee9-4b7051c25e2d" providerId="AD" clId="Web-{A4132C36-FE1B-1B76-5FC4-39AC1708C341}" dt="2025-04-19T08:20:18.003" v="6" actId="20577"/>
        <pc:sldMkLst>
          <pc:docMk/>
          <pc:sldMk cId="3484663365" sldId="277"/>
        </pc:sldMkLst>
        <pc:spChg chg="mod">
          <ac:chgData name="Mohammed Zaheeruddin Akhtar Siddiqui" userId="S::siddiqui.moh@northeastern.edu::08e90c71-6458-424d-8ee9-4b7051c25e2d" providerId="AD" clId="Web-{A4132C36-FE1B-1B76-5FC4-39AC1708C341}" dt="2025-04-19T08:20:13.518" v="3" actId="20577"/>
          <ac:spMkLst>
            <pc:docMk/>
            <pc:sldMk cId="3484663365" sldId="277"/>
            <ac:spMk id="2" creationId="{99F8F883-3346-45C2-2E24-6FDCF070F23F}"/>
          </ac:spMkLst>
        </pc:spChg>
        <pc:spChg chg="mod">
          <ac:chgData name="Mohammed Zaheeruddin Akhtar Siddiqui" userId="S::siddiqui.moh@northeastern.edu::08e90c71-6458-424d-8ee9-4b7051c25e2d" providerId="AD" clId="Web-{A4132C36-FE1B-1B76-5FC4-39AC1708C341}" dt="2025-04-19T08:20:18.003" v="6" actId="20577"/>
          <ac:spMkLst>
            <pc:docMk/>
            <pc:sldMk cId="3484663365" sldId="277"/>
            <ac:spMk id="3" creationId="{4A9AF8BE-1072-E40E-EF2D-09360929B4D5}"/>
          </ac:spMkLst>
        </pc:spChg>
      </pc:sldChg>
      <pc:sldChg chg="modSp new">
        <pc:chgData name="Mohammed Zaheeruddin Akhtar Siddiqui" userId="S::siddiqui.moh@northeastern.edu::08e90c71-6458-424d-8ee9-4b7051c25e2d" providerId="AD" clId="Web-{A4132C36-FE1B-1B76-5FC4-39AC1708C341}" dt="2025-04-19T08:20:40.160" v="21" actId="20577"/>
        <pc:sldMkLst>
          <pc:docMk/>
          <pc:sldMk cId="702889884" sldId="278"/>
        </pc:sldMkLst>
        <pc:spChg chg="mod">
          <ac:chgData name="Mohammed Zaheeruddin Akhtar Siddiqui" userId="S::siddiqui.moh@northeastern.edu::08e90c71-6458-424d-8ee9-4b7051c25e2d" providerId="AD" clId="Web-{A4132C36-FE1B-1B76-5FC4-39AC1708C341}" dt="2025-04-19T08:20:34.926" v="17" actId="20577"/>
          <ac:spMkLst>
            <pc:docMk/>
            <pc:sldMk cId="702889884" sldId="278"/>
            <ac:spMk id="2" creationId="{E619EF84-0418-7422-8992-E8E6EAE03C27}"/>
          </ac:spMkLst>
        </pc:spChg>
        <pc:spChg chg="mod">
          <ac:chgData name="Mohammed Zaheeruddin Akhtar Siddiqui" userId="S::siddiqui.moh@northeastern.edu::08e90c71-6458-424d-8ee9-4b7051c25e2d" providerId="AD" clId="Web-{A4132C36-FE1B-1B76-5FC4-39AC1708C341}" dt="2025-04-19T08:20:40.160" v="21" actId="20577"/>
          <ac:spMkLst>
            <pc:docMk/>
            <pc:sldMk cId="702889884" sldId="278"/>
            <ac:spMk id="3" creationId="{B9B7C98C-D225-941C-BFB5-000DD0C23B44}"/>
          </ac:spMkLst>
        </pc:spChg>
      </pc:sldChg>
      <pc:sldChg chg="modSp new">
        <pc:chgData name="Mohammed Zaheeruddin Akhtar Siddiqui" userId="S::siddiqui.moh@northeastern.edu::08e90c71-6458-424d-8ee9-4b7051c25e2d" providerId="AD" clId="Web-{A4132C36-FE1B-1B76-5FC4-39AC1708C341}" dt="2025-04-19T08:22:51.121" v="38" actId="14100"/>
        <pc:sldMkLst>
          <pc:docMk/>
          <pc:sldMk cId="3015517506" sldId="279"/>
        </pc:sldMkLst>
        <pc:spChg chg="mod">
          <ac:chgData name="Mohammed Zaheeruddin Akhtar Siddiqui" userId="S::siddiqui.moh@northeastern.edu::08e90c71-6458-424d-8ee9-4b7051c25e2d" providerId="AD" clId="Web-{A4132C36-FE1B-1B76-5FC4-39AC1708C341}" dt="2025-04-19T08:22:30.401" v="29" actId="20577"/>
          <ac:spMkLst>
            <pc:docMk/>
            <pc:sldMk cId="3015517506" sldId="279"/>
            <ac:spMk id="2" creationId="{B1D2221F-4180-E84A-B9F9-AA20F35A30C6}"/>
          </ac:spMkLst>
        </pc:spChg>
        <pc:spChg chg="mod">
          <ac:chgData name="Mohammed Zaheeruddin Akhtar Siddiqui" userId="S::siddiqui.moh@northeastern.edu::08e90c71-6458-424d-8ee9-4b7051c25e2d" providerId="AD" clId="Web-{A4132C36-FE1B-1B76-5FC4-39AC1708C341}" dt="2025-04-19T08:22:51.121" v="38" actId="14100"/>
          <ac:spMkLst>
            <pc:docMk/>
            <pc:sldMk cId="3015517506" sldId="279"/>
            <ac:spMk id="3" creationId="{72E8BE5F-E02C-4F57-FECE-28ED919EC9F1}"/>
          </ac:spMkLst>
        </pc:spChg>
      </pc:sldChg>
      <pc:sldChg chg="modSp new">
        <pc:chgData name="Mohammed Zaheeruddin Akhtar Siddiqui" userId="S::siddiqui.moh@northeastern.edu::08e90c71-6458-424d-8ee9-4b7051c25e2d" providerId="AD" clId="Web-{A4132C36-FE1B-1B76-5FC4-39AC1708C341}" dt="2025-04-19T08:34:26.959" v="58" actId="14100"/>
        <pc:sldMkLst>
          <pc:docMk/>
          <pc:sldMk cId="2605704708" sldId="280"/>
        </pc:sldMkLst>
        <pc:spChg chg="mod">
          <ac:chgData name="Mohammed Zaheeruddin Akhtar Siddiqui" userId="S::siddiqui.moh@northeastern.edu::08e90c71-6458-424d-8ee9-4b7051c25e2d" providerId="AD" clId="Web-{A4132C36-FE1B-1B76-5FC4-39AC1708C341}" dt="2025-04-19T08:34:15.427" v="52" actId="20577"/>
          <ac:spMkLst>
            <pc:docMk/>
            <pc:sldMk cId="2605704708" sldId="280"/>
            <ac:spMk id="2" creationId="{C19127B6-57E2-E211-EEA9-8E3E2CE50E27}"/>
          </ac:spMkLst>
        </pc:spChg>
        <pc:spChg chg="mod">
          <ac:chgData name="Mohammed Zaheeruddin Akhtar Siddiqui" userId="S::siddiqui.moh@northeastern.edu::08e90c71-6458-424d-8ee9-4b7051c25e2d" providerId="AD" clId="Web-{A4132C36-FE1B-1B76-5FC4-39AC1708C341}" dt="2025-04-19T08:34:26.959" v="58" actId="14100"/>
          <ac:spMkLst>
            <pc:docMk/>
            <pc:sldMk cId="2605704708" sldId="280"/>
            <ac:spMk id="3" creationId="{61E534DB-7B99-FED6-3134-651C0808BEBF}"/>
          </ac:spMkLst>
        </pc:spChg>
      </pc:sldChg>
    </pc:docChg>
  </pc:docChgLst>
  <pc:docChgLst>
    <pc:chgData name="Abdul Azeem Syed" userId="S::syed.abd@northeastern.edu::de208911-7b70-43b3-8fa8-a29a56d5d262" providerId="AD" clId="Web-{38C0CD43-5E43-1CF5-2363-B1CF454C85CF}"/>
    <pc:docChg chg="sldOrd">
      <pc:chgData name="Abdul Azeem Syed" userId="S::syed.abd@northeastern.edu::de208911-7b70-43b3-8fa8-a29a56d5d262" providerId="AD" clId="Web-{38C0CD43-5E43-1CF5-2363-B1CF454C85CF}" dt="2025-04-21T18:00:04.072" v="1"/>
      <pc:docMkLst>
        <pc:docMk/>
      </pc:docMkLst>
      <pc:sldChg chg="ord">
        <pc:chgData name="Abdul Azeem Syed" userId="S::syed.abd@northeastern.edu::de208911-7b70-43b3-8fa8-a29a56d5d262" providerId="AD" clId="Web-{38C0CD43-5E43-1CF5-2363-B1CF454C85CF}" dt="2025-04-21T18:00:04.072" v="1"/>
        <pc:sldMkLst>
          <pc:docMk/>
          <pc:sldMk cId="1894529648" sldId="266"/>
        </pc:sldMkLst>
      </pc:sldChg>
    </pc:docChg>
  </pc:docChgLst>
  <pc:docChgLst>
    <pc:chgData name="Abdul Mohsin Ahmed" userId="S::ahmed.abd@northeastern.edu::94e0fd65-903e-4f9d-81d9-39ca122e4523" providerId="AD" clId="Web-{F9B5A4F9-E06D-AF11-5206-E74AB98B1775}"/>
    <pc:docChg chg="modSld">
      <pc:chgData name="Abdul Mohsin Ahmed" userId="S::ahmed.abd@northeastern.edu::94e0fd65-903e-4f9d-81d9-39ca122e4523" providerId="AD" clId="Web-{F9B5A4F9-E06D-AF11-5206-E74AB98B1775}" dt="2025-04-21T01:23:18.346" v="14" actId="20577"/>
      <pc:docMkLst>
        <pc:docMk/>
      </pc:docMkLst>
      <pc:sldChg chg="modSp">
        <pc:chgData name="Abdul Mohsin Ahmed" userId="S::ahmed.abd@northeastern.edu::94e0fd65-903e-4f9d-81d9-39ca122e4523" providerId="AD" clId="Web-{F9B5A4F9-E06D-AF11-5206-E74AB98B1775}" dt="2025-04-21T01:23:18.346" v="14" actId="20577"/>
        <pc:sldMkLst>
          <pc:docMk/>
          <pc:sldMk cId="1191774132" sldId="256"/>
        </pc:sldMkLst>
        <pc:spChg chg="mod">
          <ac:chgData name="Abdul Mohsin Ahmed" userId="S::ahmed.abd@northeastern.edu::94e0fd65-903e-4f9d-81d9-39ca122e4523" providerId="AD" clId="Web-{F9B5A4F9-E06D-AF11-5206-E74AB98B1775}" dt="2025-04-21T01:23:18.346" v="14" actId="20577"/>
          <ac:spMkLst>
            <pc:docMk/>
            <pc:sldMk cId="1191774132" sldId="256"/>
            <ac:spMk id="3" creationId="{6D0281DB-BAB9-3116-9D3A-75FEDA79B890}"/>
          </ac:spMkLst>
        </pc:spChg>
      </pc:sldChg>
    </pc:docChg>
  </pc:docChgLst>
  <pc:docChgLst>
    <pc:chgData name="Abdul Mohsin Ahmed" userId="S::ahmed.abd@northeastern.edu::94e0fd65-903e-4f9d-81d9-39ca122e4523" providerId="AD" clId="Web-{0300C6F8-1900-579F-2C74-E06E77E3FC06}"/>
    <pc:docChg chg="modSld">
      <pc:chgData name="Abdul Mohsin Ahmed" userId="S::ahmed.abd@northeastern.edu::94e0fd65-903e-4f9d-81d9-39ca122e4523" providerId="AD" clId="Web-{0300C6F8-1900-579F-2C74-E06E77E3FC06}" dt="2025-04-21T19:15:19.537" v="32" actId="1076"/>
      <pc:docMkLst>
        <pc:docMk/>
      </pc:docMkLst>
      <pc:sldChg chg="modSp">
        <pc:chgData name="Abdul Mohsin Ahmed" userId="S::ahmed.abd@northeastern.edu::94e0fd65-903e-4f9d-81d9-39ca122e4523" providerId="AD" clId="Web-{0300C6F8-1900-579F-2C74-E06E77E3FC06}" dt="2025-04-21T19:14:42.567" v="25" actId="20577"/>
        <pc:sldMkLst>
          <pc:docMk/>
          <pc:sldMk cId="704758585" sldId="257"/>
        </pc:sldMkLst>
        <pc:spChg chg="mod">
          <ac:chgData name="Abdul Mohsin Ahmed" userId="S::ahmed.abd@northeastern.edu::94e0fd65-903e-4f9d-81d9-39ca122e4523" providerId="AD" clId="Web-{0300C6F8-1900-579F-2C74-E06E77E3FC06}" dt="2025-04-21T19:14:42.567" v="25" actId="20577"/>
          <ac:spMkLst>
            <pc:docMk/>
            <pc:sldMk cId="704758585" sldId="257"/>
            <ac:spMk id="3" creationId="{E8D61D3B-279A-A3EB-EA14-EA71059BD091}"/>
          </ac:spMkLst>
        </pc:spChg>
      </pc:sldChg>
      <pc:sldChg chg="modSp">
        <pc:chgData name="Abdul Mohsin Ahmed" userId="S::ahmed.abd@northeastern.edu::94e0fd65-903e-4f9d-81d9-39ca122e4523" providerId="AD" clId="Web-{0300C6F8-1900-579F-2C74-E06E77E3FC06}" dt="2025-04-21T19:14:51.364" v="27" actId="1076"/>
        <pc:sldMkLst>
          <pc:docMk/>
          <pc:sldMk cId="4091308738" sldId="258"/>
        </pc:sldMkLst>
        <pc:spChg chg="mod">
          <ac:chgData name="Abdul Mohsin Ahmed" userId="S::ahmed.abd@northeastern.edu::94e0fd65-903e-4f9d-81d9-39ca122e4523" providerId="AD" clId="Web-{0300C6F8-1900-579F-2C74-E06E77E3FC06}" dt="2025-04-21T19:14:51.364" v="27" actId="1076"/>
          <ac:spMkLst>
            <pc:docMk/>
            <pc:sldMk cId="4091308738" sldId="258"/>
            <ac:spMk id="4" creationId="{AF4DD1F6-98E5-0D57-8AFE-61BCAAF08504}"/>
          </ac:spMkLst>
        </pc:spChg>
      </pc:sldChg>
      <pc:sldChg chg="modSp">
        <pc:chgData name="Abdul Mohsin Ahmed" userId="S::ahmed.abd@northeastern.edu::94e0fd65-903e-4f9d-81d9-39ca122e4523" providerId="AD" clId="Web-{0300C6F8-1900-579F-2C74-E06E77E3FC06}" dt="2025-04-21T19:14:43.849" v="26" actId="20577"/>
        <pc:sldMkLst>
          <pc:docMk/>
          <pc:sldMk cId="2936691607" sldId="261"/>
        </pc:sldMkLst>
        <pc:spChg chg="mod">
          <ac:chgData name="Abdul Mohsin Ahmed" userId="S::ahmed.abd@northeastern.edu::94e0fd65-903e-4f9d-81d9-39ca122e4523" providerId="AD" clId="Web-{0300C6F8-1900-579F-2C74-E06E77E3FC06}" dt="2025-04-21T19:14:43.849" v="26" actId="20577"/>
          <ac:spMkLst>
            <pc:docMk/>
            <pc:sldMk cId="2936691607" sldId="261"/>
            <ac:spMk id="3" creationId="{28A595A6-1358-1A4F-1BF5-D5F2B81BB2F7}"/>
          </ac:spMkLst>
        </pc:spChg>
      </pc:sldChg>
      <pc:sldChg chg="modSp">
        <pc:chgData name="Abdul Mohsin Ahmed" userId="S::ahmed.abd@northeastern.edu::94e0fd65-903e-4f9d-81d9-39ca122e4523" providerId="AD" clId="Web-{0300C6F8-1900-579F-2C74-E06E77E3FC06}" dt="2025-04-21T19:14:38.911" v="23" actId="20577"/>
        <pc:sldMkLst>
          <pc:docMk/>
          <pc:sldMk cId="2397310836" sldId="262"/>
        </pc:sldMkLst>
        <pc:spChg chg="mod">
          <ac:chgData name="Abdul Mohsin Ahmed" userId="S::ahmed.abd@northeastern.edu::94e0fd65-903e-4f9d-81d9-39ca122e4523" providerId="AD" clId="Web-{0300C6F8-1900-579F-2C74-E06E77E3FC06}" dt="2025-04-21T19:14:38.911" v="23" actId="20577"/>
          <ac:spMkLst>
            <pc:docMk/>
            <pc:sldMk cId="2397310836" sldId="262"/>
            <ac:spMk id="3" creationId="{2268E9D8-6361-0DD2-6E5A-A651C7CF733F}"/>
          </ac:spMkLst>
        </pc:spChg>
      </pc:sldChg>
      <pc:sldChg chg="modSp">
        <pc:chgData name="Abdul Mohsin Ahmed" userId="S::ahmed.abd@northeastern.edu::94e0fd65-903e-4f9d-81d9-39ca122e4523" providerId="AD" clId="Web-{0300C6F8-1900-579F-2C74-E06E77E3FC06}" dt="2025-04-21T19:13:44.784" v="15" actId="20577"/>
        <pc:sldMkLst>
          <pc:docMk/>
          <pc:sldMk cId="1299503842" sldId="265"/>
        </pc:sldMkLst>
        <pc:spChg chg="mod">
          <ac:chgData name="Abdul Mohsin Ahmed" userId="S::ahmed.abd@northeastern.edu::94e0fd65-903e-4f9d-81d9-39ca122e4523" providerId="AD" clId="Web-{0300C6F8-1900-579F-2C74-E06E77E3FC06}" dt="2025-04-21T19:13:44.784" v="15" actId="20577"/>
          <ac:spMkLst>
            <pc:docMk/>
            <pc:sldMk cId="1299503842" sldId="265"/>
            <ac:spMk id="3" creationId="{92DAF571-87EF-CC14-8323-8A1C7693EC58}"/>
          </ac:spMkLst>
        </pc:spChg>
      </pc:sldChg>
      <pc:sldChg chg="addSp delSp modSp mod setBg">
        <pc:chgData name="Abdul Mohsin Ahmed" userId="S::ahmed.abd@northeastern.edu::94e0fd65-903e-4f9d-81d9-39ca122e4523" providerId="AD" clId="Web-{0300C6F8-1900-579F-2C74-E06E77E3FC06}" dt="2025-04-21T19:13:06.392" v="2" actId="20577"/>
        <pc:sldMkLst>
          <pc:docMk/>
          <pc:sldMk cId="1894529648" sldId="266"/>
        </pc:sldMkLst>
        <pc:spChg chg="mod">
          <ac:chgData name="Abdul Mohsin Ahmed" userId="S::ahmed.abd@northeastern.edu::94e0fd65-903e-4f9d-81d9-39ca122e4523" providerId="AD" clId="Web-{0300C6F8-1900-579F-2C74-E06E77E3FC06}" dt="2025-04-21T19:13:02.548" v="1"/>
          <ac:spMkLst>
            <pc:docMk/>
            <pc:sldMk cId="1894529648" sldId="266"/>
            <ac:spMk id="2" creationId="{74A8253B-8E0A-E57D-32CD-E49B2C3AE908}"/>
          </ac:spMkLst>
        </pc:spChg>
        <pc:spChg chg="mod">
          <ac:chgData name="Abdul Mohsin Ahmed" userId="S::ahmed.abd@northeastern.edu::94e0fd65-903e-4f9d-81d9-39ca122e4523" providerId="AD" clId="Web-{0300C6F8-1900-579F-2C74-E06E77E3FC06}" dt="2025-04-21T19:13:06.392" v="2" actId="20577"/>
          <ac:spMkLst>
            <pc:docMk/>
            <pc:sldMk cId="1894529648" sldId="266"/>
            <ac:spMk id="3" creationId="{5F991BA6-E546-196A-6CB5-D728B6D3F45A}"/>
          </ac:spMkLst>
        </pc:spChg>
        <pc:spChg chg="add del">
          <ac:chgData name="Abdul Mohsin Ahmed" userId="S::ahmed.abd@northeastern.edu::94e0fd65-903e-4f9d-81d9-39ca122e4523" providerId="AD" clId="Web-{0300C6F8-1900-579F-2C74-E06E77E3FC06}" dt="2025-04-21T19:13:02.548" v="1"/>
          <ac:spMkLst>
            <pc:docMk/>
            <pc:sldMk cId="1894529648" sldId="266"/>
            <ac:spMk id="8" creationId="{AC17DE74-01C9-4859-B65A-85CF999E8580}"/>
          </ac:spMkLst>
        </pc:spChg>
        <pc:spChg chg="add del">
          <ac:chgData name="Abdul Mohsin Ahmed" userId="S::ahmed.abd@northeastern.edu::94e0fd65-903e-4f9d-81d9-39ca122e4523" providerId="AD" clId="Web-{0300C6F8-1900-579F-2C74-E06E77E3FC06}" dt="2025-04-21T19:13:02.548" v="1"/>
          <ac:spMkLst>
            <pc:docMk/>
            <pc:sldMk cId="1894529648" sldId="266"/>
            <ac:spMk id="10" creationId="{068C0432-0E90-4CC1-8CD3-D44A90DF07EF}"/>
          </ac:spMkLst>
        </pc:spChg>
        <pc:spChg chg="add">
          <ac:chgData name="Abdul Mohsin Ahmed" userId="S::ahmed.abd@northeastern.edu::94e0fd65-903e-4f9d-81d9-39ca122e4523" providerId="AD" clId="Web-{0300C6F8-1900-579F-2C74-E06E77E3FC06}" dt="2025-04-21T19:13:02.548" v="1"/>
          <ac:spMkLst>
            <pc:docMk/>
            <pc:sldMk cId="1894529648" sldId="266"/>
            <ac:spMk id="15" creationId="{100EDD19-6802-4EC3-95CE-CFFAB042CFD6}"/>
          </ac:spMkLst>
        </pc:spChg>
        <pc:spChg chg="add">
          <ac:chgData name="Abdul Mohsin Ahmed" userId="S::ahmed.abd@northeastern.edu::94e0fd65-903e-4f9d-81d9-39ca122e4523" providerId="AD" clId="Web-{0300C6F8-1900-579F-2C74-E06E77E3FC06}" dt="2025-04-21T19:13:02.548" v="1"/>
          <ac:spMkLst>
            <pc:docMk/>
            <pc:sldMk cId="1894529648" sldId="266"/>
            <ac:spMk id="17" creationId="{DB17E863-922E-4C26-BD64-E8FD41D28661}"/>
          </ac:spMkLst>
        </pc:spChg>
      </pc:sldChg>
      <pc:sldChg chg="modSp">
        <pc:chgData name="Abdul Mohsin Ahmed" userId="S::ahmed.abd@northeastern.edu::94e0fd65-903e-4f9d-81d9-39ca122e4523" providerId="AD" clId="Web-{0300C6F8-1900-579F-2C74-E06E77E3FC06}" dt="2025-04-21T19:13:15.283" v="4" actId="20577"/>
        <pc:sldMkLst>
          <pc:docMk/>
          <pc:sldMk cId="2482631782" sldId="267"/>
        </pc:sldMkLst>
        <pc:spChg chg="mod">
          <ac:chgData name="Abdul Mohsin Ahmed" userId="S::ahmed.abd@northeastern.edu::94e0fd65-903e-4f9d-81d9-39ca122e4523" providerId="AD" clId="Web-{0300C6F8-1900-579F-2C74-E06E77E3FC06}" dt="2025-04-21T19:13:15.283" v="4" actId="20577"/>
          <ac:spMkLst>
            <pc:docMk/>
            <pc:sldMk cId="2482631782" sldId="267"/>
            <ac:spMk id="3" creationId="{0F4DD7FF-C28F-7D04-578E-3500B759DDE0}"/>
          </ac:spMkLst>
        </pc:spChg>
      </pc:sldChg>
      <pc:sldChg chg="modSp">
        <pc:chgData name="Abdul Mohsin Ahmed" userId="S::ahmed.abd@northeastern.edu::94e0fd65-903e-4f9d-81d9-39ca122e4523" providerId="AD" clId="Web-{0300C6F8-1900-579F-2C74-E06E77E3FC06}" dt="2025-04-21T19:13:31.034" v="9" actId="20577"/>
        <pc:sldMkLst>
          <pc:docMk/>
          <pc:sldMk cId="2406869865" sldId="270"/>
        </pc:sldMkLst>
        <pc:spChg chg="mod">
          <ac:chgData name="Abdul Mohsin Ahmed" userId="S::ahmed.abd@northeastern.edu::94e0fd65-903e-4f9d-81d9-39ca122e4523" providerId="AD" clId="Web-{0300C6F8-1900-579F-2C74-E06E77E3FC06}" dt="2025-04-21T19:13:31.034" v="9" actId="20577"/>
          <ac:spMkLst>
            <pc:docMk/>
            <pc:sldMk cId="2406869865" sldId="270"/>
            <ac:spMk id="3" creationId="{2F2C1BEF-2427-CA86-F1B6-C7BF837878E7}"/>
          </ac:spMkLst>
        </pc:spChg>
      </pc:sldChg>
      <pc:sldChg chg="modSp">
        <pc:chgData name="Abdul Mohsin Ahmed" userId="S::ahmed.abd@northeastern.edu::94e0fd65-903e-4f9d-81d9-39ca122e4523" providerId="AD" clId="Web-{0300C6F8-1900-579F-2C74-E06E77E3FC06}" dt="2025-04-21T19:15:19.537" v="32" actId="1076"/>
        <pc:sldMkLst>
          <pc:docMk/>
          <pc:sldMk cId="912961030" sldId="271"/>
        </pc:sldMkLst>
        <pc:spChg chg="mod">
          <ac:chgData name="Abdul Mohsin Ahmed" userId="S::ahmed.abd@northeastern.edu::94e0fd65-903e-4f9d-81d9-39ca122e4523" providerId="AD" clId="Web-{0300C6F8-1900-579F-2C74-E06E77E3FC06}" dt="2025-04-21T19:15:19.537" v="32" actId="1076"/>
          <ac:spMkLst>
            <pc:docMk/>
            <pc:sldMk cId="912961030" sldId="271"/>
            <ac:spMk id="3" creationId="{D169A5F6-1044-6E4F-FF5C-0B615AEB12B5}"/>
          </ac:spMkLst>
        </pc:spChg>
      </pc:sldChg>
      <pc:sldChg chg="modSp">
        <pc:chgData name="Abdul Mohsin Ahmed" userId="S::ahmed.abd@northeastern.edu::94e0fd65-903e-4f9d-81d9-39ca122e4523" providerId="AD" clId="Web-{0300C6F8-1900-579F-2C74-E06E77E3FC06}" dt="2025-04-21T19:13:50.394" v="17" actId="20577"/>
        <pc:sldMkLst>
          <pc:docMk/>
          <pc:sldMk cId="3391626380" sldId="272"/>
        </pc:sldMkLst>
        <pc:spChg chg="mod">
          <ac:chgData name="Abdul Mohsin Ahmed" userId="S::ahmed.abd@northeastern.edu::94e0fd65-903e-4f9d-81d9-39ca122e4523" providerId="AD" clId="Web-{0300C6F8-1900-579F-2C74-E06E77E3FC06}" dt="2025-04-21T19:13:50.394" v="17" actId="20577"/>
          <ac:spMkLst>
            <pc:docMk/>
            <pc:sldMk cId="3391626380" sldId="272"/>
            <ac:spMk id="5" creationId="{1D65BA03-8282-F192-822B-51962A4DDCEB}"/>
          </ac:spMkLst>
        </pc:spChg>
      </pc:sldChg>
      <pc:sldChg chg="modSp">
        <pc:chgData name="Abdul Mohsin Ahmed" userId="S::ahmed.abd@northeastern.edu::94e0fd65-903e-4f9d-81d9-39ca122e4523" providerId="AD" clId="Web-{0300C6F8-1900-579F-2C74-E06E77E3FC06}" dt="2025-04-21T19:13:46.644" v="16" actId="20577"/>
        <pc:sldMkLst>
          <pc:docMk/>
          <pc:sldMk cId="3185305769" sldId="273"/>
        </pc:sldMkLst>
        <pc:spChg chg="mod">
          <ac:chgData name="Abdul Mohsin Ahmed" userId="S::ahmed.abd@northeastern.edu::94e0fd65-903e-4f9d-81d9-39ca122e4523" providerId="AD" clId="Web-{0300C6F8-1900-579F-2C74-E06E77E3FC06}" dt="2025-04-21T19:13:46.644" v="16" actId="20577"/>
          <ac:spMkLst>
            <pc:docMk/>
            <pc:sldMk cId="3185305769" sldId="273"/>
            <ac:spMk id="5" creationId="{4014F771-CAE8-D76D-7F39-F9150D658C6D}"/>
          </ac:spMkLst>
        </pc:spChg>
      </pc:sldChg>
      <pc:sldChg chg="modSp">
        <pc:chgData name="Abdul Mohsin Ahmed" userId="S::ahmed.abd@northeastern.edu::94e0fd65-903e-4f9d-81d9-39ca122e4523" providerId="AD" clId="Web-{0300C6F8-1900-579F-2C74-E06E77E3FC06}" dt="2025-04-21T19:15:08.334" v="30" actId="20577"/>
        <pc:sldMkLst>
          <pc:docMk/>
          <pc:sldMk cId="3365007901" sldId="274"/>
        </pc:sldMkLst>
        <pc:spChg chg="mod">
          <ac:chgData name="Abdul Mohsin Ahmed" userId="S::ahmed.abd@northeastern.edu::94e0fd65-903e-4f9d-81d9-39ca122e4523" providerId="AD" clId="Web-{0300C6F8-1900-579F-2C74-E06E77E3FC06}" dt="2025-04-21T19:15:08.334" v="30" actId="20577"/>
          <ac:spMkLst>
            <pc:docMk/>
            <pc:sldMk cId="3365007901" sldId="274"/>
            <ac:spMk id="3" creationId="{6380326E-0E23-F966-370D-6781D6EF175A}"/>
          </ac:spMkLst>
        </pc:spChg>
      </pc:sldChg>
      <pc:sldChg chg="modSp">
        <pc:chgData name="Abdul Mohsin Ahmed" userId="S::ahmed.abd@northeastern.edu::94e0fd65-903e-4f9d-81d9-39ca122e4523" providerId="AD" clId="Web-{0300C6F8-1900-579F-2C74-E06E77E3FC06}" dt="2025-04-21T19:13:34.331" v="11" actId="20577"/>
        <pc:sldMkLst>
          <pc:docMk/>
          <pc:sldMk cId="4052085352" sldId="275"/>
        </pc:sldMkLst>
        <pc:spChg chg="mod">
          <ac:chgData name="Abdul Mohsin Ahmed" userId="S::ahmed.abd@northeastern.edu::94e0fd65-903e-4f9d-81d9-39ca122e4523" providerId="AD" clId="Web-{0300C6F8-1900-579F-2C74-E06E77E3FC06}" dt="2025-04-21T19:13:34.331" v="11" actId="20577"/>
          <ac:spMkLst>
            <pc:docMk/>
            <pc:sldMk cId="4052085352" sldId="275"/>
            <ac:spMk id="8" creationId="{C500A754-00F2-1230-C6C4-B57FFF17B5A2}"/>
          </ac:spMkLst>
        </pc:spChg>
      </pc:sldChg>
      <pc:sldChg chg="modSp">
        <pc:chgData name="Abdul Mohsin Ahmed" userId="S::ahmed.abd@northeastern.edu::94e0fd65-903e-4f9d-81d9-39ca122e4523" providerId="AD" clId="Web-{0300C6F8-1900-579F-2C74-E06E77E3FC06}" dt="2025-04-21T19:13:25.330" v="7" actId="20577"/>
        <pc:sldMkLst>
          <pc:docMk/>
          <pc:sldMk cId="3616780601" sldId="276"/>
        </pc:sldMkLst>
        <pc:spChg chg="mod">
          <ac:chgData name="Abdul Mohsin Ahmed" userId="S::ahmed.abd@northeastern.edu::94e0fd65-903e-4f9d-81d9-39ca122e4523" providerId="AD" clId="Web-{0300C6F8-1900-579F-2C74-E06E77E3FC06}" dt="2025-04-21T19:13:25.330" v="7" actId="20577"/>
          <ac:spMkLst>
            <pc:docMk/>
            <pc:sldMk cId="3616780601" sldId="276"/>
            <ac:spMk id="3" creationId="{6C9AF8F1-EE34-6121-ED79-3B881D64BCB2}"/>
          </ac:spMkLst>
        </pc:spChg>
      </pc:sldChg>
      <pc:sldChg chg="modSp">
        <pc:chgData name="Abdul Mohsin Ahmed" userId="S::ahmed.abd@northeastern.edu::94e0fd65-903e-4f9d-81d9-39ca122e4523" providerId="AD" clId="Web-{0300C6F8-1900-579F-2C74-E06E77E3FC06}" dt="2025-04-21T19:13:17.518" v="5" actId="20577"/>
        <pc:sldMkLst>
          <pc:docMk/>
          <pc:sldMk cId="3484663365" sldId="277"/>
        </pc:sldMkLst>
        <pc:spChg chg="mod">
          <ac:chgData name="Abdul Mohsin Ahmed" userId="S::ahmed.abd@northeastern.edu::94e0fd65-903e-4f9d-81d9-39ca122e4523" providerId="AD" clId="Web-{0300C6F8-1900-579F-2C74-E06E77E3FC06}" dt="2025-04-21T19:13:17.518" v="5" actId="20577"/>
          <ac:spMkLst>
            <pc:docMk/>
            <pc:sldMk cId="3484663365" sldId="277"/>
            <ac:spMk id="3" creationId="{4A9AF8BE-1072-E40E-EF2D-09360929B4D5}"/>
          </ac:spMkLst>
        </pc:spChg>
      </pc:sldChg>
      <pc:sldChg chg="modSp">
        <pc:chgData name="Abdul Mohsin Ahmed" userId="S::ahmed.abd@northeastern.edu::94e0fd65-903e-4f9d-81d9-39ca122e4523" providerId="AD" clId="Web-{0300C6F8-1900-579F-2C74-E06E77E3FC06}" dt="2025-04-21T19:13:55.878" v="18" actId="20577"/>
        <pc:sldMkLst>
          <pc:docMk/>
          <pc:sldMk cId="2605704708" sldId="280"/>
        </pc:sldMkLst>
        <pc:spChg chg="mod">
          <ac:chgData name="Abdul Mohsin Ahmed" userId="S::ahmed.abd@northeastern.edu::94e0fd65-903e-4f9d-81d9-39ca122e4523" providerId="AD" clId="Web-{0300C6F8-1900-579F-2C74-E06E77E3FC06}" dt="2025-04-21T19:13:55.878" v="18" actId="20577"/>
          <ac:spMkLst>
            <pc:docMk/>
            <pc:sldMk cId="2605704708" sldId="280"/>
            <ac:spMk id="3" creationId="{61E534DB-7B99-FED6-3134-651C0808BEBF}"/>
          </ac:spMkLst>
        </pc:spChg>
      </pc:sldChg>
    </pc:docChg>
  </pc:docChgLst>
  <pc:docChgLst>
    <pc:chgData name="Abdul Mohsin Ahmed" userId="S::ahmed.abd@northeastern.edu::94e0fd65-903e-4f9d-81d9-39ca122e4523" providerId="AD" clId="Web-{3D2750CE-CF9F-25EA-66DE-8253D3639D9B}"/>
    <pc:docChg chg="modSld">
      <pc:chgData name="Abdul Mohsin Ahmed" userId="S::ahmed.abd@northeastern.edu::94e0fd65-903e-4f9d-81d9-39ca122e4523" providerId="AD" clId="Web-{3D2750CE-CF9F-25EA-66DE-8253D3639D9B}" dt="2025-04-21T20:52:36.108" v="156" actId="20577"/>
      <pc:docMkLst>
        <pc:docMk/>
      </pc:docMkLst>
      <pc:sldChg chg="modSp">
        <pc:chgData name="Abdul Mohsin Ahmed" userId="S::ahmed.abd@northeastern.edu::94e0fd65-903e-4f9d-81d9-39ca122e4523" providerId="AD" clId="Web-{3D2750CE-CF9F-25EA-66DE-8253D3639D9B}" dt="2025-04-21T20:52:36.108" v="156" actId="20577"/>
        <pc:sldMkLst>
          <pc:docMk/>
          <pc:sldMk cId="1191774132" sldId="256"/>
        </pc:sldMkLst>
        <pc:spChg chg="mod">
          <ac:chgData name="Abdul Mohsin Ahmed" userId="S::ahmed.abd@northeastern.edu::94e0fd65-903e-4f9d-81d9-39ca122e4523" providerId="AD" clId="Web-{3D2750CE-CF9F-25EA-66DE-8253D3639D9B}" dt="2025-04-21T20:52:36.108" v="156" actId="20577"/>
          <ac:spMkLst>
            <pc:docMk/>
            <pc:sldMk cId="1191774132" sldId="256"/>
            <ac:spMk id="3" creationId="{6D0281DB-BAB9-3116-9D3A-75FEDA79B890}"/>
          </ac:spMkLst>
        </pc:spChg>
      </pc:sldChg>
      <pc:sldChg chg="modSp">
        <pc:chgData name="Abdul Mohsin Ahmed" userId="S::ahmed.abd@northeastern.edu::94e0fd65-903e-4f9d-81d9-39ca122e4523" providerId="AD" clId="Web-{3D2750CE-CF9F-25EA-66DE-8253D3639D9B}" dt="2025-04-21T20:23:19.710" v="136" actId="20577"/>
        <pc:sldMkLst>
          <pc:docMk/>
          <pc:sldMk cId="3015517506" sldId="279"/>
        </pc:sldMkLst>
        <pc:spChg chg="mod">
          <ac:chgData name="Abdul Mohsin Ahmed" userId="S::ahmed.abd@northeastern.edu::94e0fd65-903e-4f9d-81d9-39ca122e4523" providerId="AD" clId="Web-{3D2750CE-CF9F-25EA-66DE-8253D3639D9B}" dt="2025-04-21T20:23:19.710" v="136" actId="20577"/>
          <ac:spMkLst>
            <pc:docMk/>
            <pc:sldMk cId="3015517506" sldId="279"/>
            <ac:spMk id="3" creationId="{72E8BE5F-E02C-4F57-FECE-28ED919EC9F1}"/>
          </ac:spMkLst>
        </pc:spChg>
      </pc:sldChg>
    </pc:docChg>
  </pc:docChgLst>
  <pc:docChgLst>
    <pc:chgData name="Mohammed Zaheeruddin Akhtar Siddiqui" userId="S::siddiqui.moh@northeastern.edu::08e90c71-6458-424d-8ee9-4b7051c25e2d" providerId="AD" clId="Web-{DCB26308-0DF7-1801-A83D-12B00EF642F3}"/>
    <pc:docChg chg="addSld delSld modSld sldOrd">
      <pc:chgData name="Mohammed Zaheeruddin Akhtar Siddiqui" userId="S::siddiqui.moh@northeastern.edu::08e90c71-6458-424d-8ee9-4b7051c25e2d" providerId="AD" clId="Web-{DCB26308-0DF7-1801-A83D-12B00EF642F3}" dt="2025-04-19T08:19:23.171" v="522"/>
      <pc:docMkLst>
        <pc:docMk/>
      </pc:docMkLst>
      <pc:sldChg chg="modSp">
        <pc:chgData name="Mohammed Zaheeruddin Akhtar Siddiqui" userId="S::siddiqui.moh@northeastern.edu::08e90c71-6458-424d-8ee9-4b7051c25e2d" providerId="AD" clId="Web-{DCB26308-0DF7-1801-A83D-12B00EF642F3}" dt="2025-04-19T07:56:12.443" v="398" actId="20577"/>
        <pc:sldMkLst>
          <pc:docMk/>
          <pc:sldMk cId="704758585" sldId="257"/>
        </pc:sldMkLst>
        <pc:spChg chg="mod">
          <ac:chgData name="Mohammed Zaheeruddin Akhtar Siddiqui" userId="S::siddiqui.moh@northeastern.edu::08e90c71-6458-424d-8ee9-4b7051c25e2d" providerId="AD" clId="Web-{DCB26308-0DF7-1801-A83D-12B00EF642F3}" dt="2025-04-19T07:56:12.443" v="398" actId="20577"/>
          <ac:spMkLst>
            <pc:docMk/>
            <pc:sldMk cId="704758585" sldId="257"/>
            <ac:spMk id="2" creationId="{6D8E8815-ED40-5081-16F8-3D73E71C57B8}"/>
          </ac:spMkLst>
        </pc:spChg>
        <pc:spChg chg="mod">
          <ac:chgData name="Mohammed Zaheeruddin Akhtar Siddiqui" userId="S::siddiqui.moh@northeastern.edu::08e90c71-6458-424d-8ee9-4b7051c25e2d" providerId="AD" clId="Web-{DCB26308-0DF7-1801-A83D-12B00EF642F3}" dt="2025-04-19T07:54:59.269" v="393" actId="20577"/>
          <ac:spMkLst>
            <pc:docMk/>
            <pc:sldMk cId="704758585" sldId="257"/>
            <ac:spMk id="3" creationId="{E8D61D3B-279A-A3EB-EA14-EA71059BD091}"/>
          </ac:spMkLst>
        </pc:spChg>
      </pc:sldChg>
      <pc:sldChg chg="addSp modSp">
        <pc:chgData name="Mohammed Zaheeruddin Akhtar Siddiqui" userId="S::siddiqui.moh@northeastern.edu::08e90c71-6458-424d-8ee9-4b7051c25e2d" providerId="AD" clId="Web-{DCB26308-0DF7-1801-A83D-12B00EF642F3}" dt="2025-04-19T08:02:29.807" v="425" actId="20577"/>
        <pc:sldMkLst>
          <pc:docMk/>
          <pc:sldMk cId="4091308738" sldId="258"/>
        </pc:sldMkLst>
        <pc:spChg chg="mod">
          <ac:chgData name="Mohammed Zaheeruddin Akhtar Siddiqui" userId="S::siddiqui.moh@northeastern.edu::08e90c71-6458-424d-8ee9-4b7051c25e2d" providerId="AD" clId="Web-{DCB26308-0DF7-1801-A83D-12B00EF642F3}" dt="2025-04-19T08:02:29.807" v="425" actId="20577"/>
          <ac:spMkLst>
            <pc:docMk/>
            <pc:sldMk cId="4091308738" sldId="258"/>
            <ac:spMk id="2" creationId="{7A478377-5BD9-49A6-46B2-7C80382AFFDA}"/>
          </ac:spMkLst>
        </pc:spChg>
        <pc:spChg chg="add mod">
          <ac:chgData name="Mohammed Zaheeruddin Akhtar Siddiqui" userId="S::siddiqui.moh@northeastern.edu::08e90c71-6458-424d-8ee9-4b7051c25e2d" providerId="AD" clId="Web-{DCB26308-0DF7-1801-A83D-12B00EF642F3}" dt="2025-04-19T08:01:36.133" v="417" actId="20577"/>
          <ac:spMkLst>
            <pc:docMk/>
            <pc:sldMk cId="4091308738" sldId="258"/>
            <ac:spMk id="4" creationId="{AF4DD1F6-98E5-0D57-8AFE-61BCAAF08504}"/>
          </ac:spMkLst>
        </pc:spChg>
        <pc:picChg chg="add mod">
          <ac:chgData name="Mohammed Zaheeruddin Akhtar Siddiqui" userId="S::siddiqui.moh@northeastern.edu::08e90c71-6458-424d-8ee9-4b7051c25e2d" providerId="AD" clId="Web-{DCB26308-0DF7-1801-A83D-12B00EF642F3}" dt="2025-04-19T08:01:16.414" v="413" actId="14100"/>
          <ac:picMkLst>
            <pc:docMk/>
            <pc:sldMk cId="4091308738" sldId="258"/>
            <ac:picMk id="3" creationId="{BD53A590-31D9-5E37-303B-0D07FA7F4BFC}"/>
          </ac:picMkLst>
        </pc:picChg>
        <pc:picChg chg="mod">
          <ac:chgData name="Mohammed Zaheeruddin Akhtar Siddiqui" userId="S::siddiqui.moh@northeastern.edu::08e90c71-6458-424d-8ee9-4b7051c25e2d" providerId="AD" clId="Web-{DCB26308-0DF7-1801-A83D-12B00EF642F3}" dt="2025-04-19T07:59:18.218" v="407" actId="1076"/>
          <ac:picMkLst>
            <pc:docMk/>
            <pc:sldMk cId="4091308738" sldId="258"/>
            <ac:picMk id="5" creationId="{12CC4202-2E40-3EA3-34A5-071AC89F05DB}"/>
          </ac:picMkLst>
        </pc:picChg>
      </pc:sldChg>
      <pc:sldChg chg="addSp modSp">
        <pc:chgData name="Mohammed Zaheeruddin Akhtar Siddiqui" userId="S::siddiqui.moh@northeastern.edu::08e90c71-6458-424d-8ee9-4b7051c25e2d" providerId="AD" clId="Web-{DCB26308-0DF7-1801-A83D-12B00EF642F3}" dt="2025-04-19T08:02:36.260" v="426" actId="20577"/>
        <pc:sldMkLst>
          <pc:docMk/>
          <pc:sldMk cId="1313744803" sldId="259"/>
        </pc:sldMkLst>
        <pc:spChg chg="mod">
          <ac:chgData name="Mohammed Zaheeruddin Akhtar Siddiqui" userId="S::siddiqui.moh@northeastern.edu::08e90c71-6458-424d-8ee9-4b7051c25e2d" providerId="AD" clId="Web-{DCB26308-0DF7-1801-A83D-12B00EF642F3}" dt="2025-04-19T08:02:36.260" v="426" actId="20577"/>
          <ac:spMkLst>
            <pc:docMk/>
            <pc:sldMk cId="1313744803" sldId="259"/>
            <ac:spMk id="2" creationId="{C1160FCC-545D-429B-58F2-FEE238EF8201}"/>
          </ac:spMkLst>
        </pc:spChg>
        <pc:spChg chg="add mod">
          <ac:chgData name="Mohammed Zaheeruddin Akhtar Siddiqui" userId="S::siddiqui.moh@northeastern.edu::08e90c71-6458-424d-8ee9-4b7051c25e2d" providerId="AD" clId="Web-{DCB26308-0DF7-1801-A83D-12B00EF642F3}" dt="2025-04-19T08:02:22.838" v="423" actId="14100"/>
          <ac:spMkLst>
            <pc:docMk/>
            <pc:sldMk cId="1313744803" sldId="259"/>
            <ac:spMk id="3" creationId="{86498F99-8C9E-FCF4-9E86-3B6441BFFC87}"/>
          </ac:spMkLst>
        </pc:spChg>
        <pc:picChg chg="mod">
          <ac:chgData name="Mohammed Zaheeruddin Akhtar Siddiqui" userId="S::siddiqui.moh@northeastern.edu::08e90c71-6458-424d-8ee9-4b7051c25e2d" providerId="AD" clId="Web-{DCB26308-0DF7-1801-A83D-12B00EF642F3}" dt="2025-04-19T08:01:40.664" v="418" actId="1076"/>
          <ac:picMkLst>
            <pc:docMk/>
            <pc:sldMk cId="1313744803" sldId="259"/>
            <ac:picMk id="5" creationId="{628410FB-7458-D684-0AE6-34A0F3BDFD30}"/>
          </ac:picMkLst>
        </pc:picChg>
      </pc:sldChg>
      <pc:sldChg chg="addSp modSp">
        <pc:chgData name="Mohammed Zaheeruddin Akhtar Siddiqui" userId="S::siddiqui.moh@northeastern.edu::08e90c71-6458-424d-8ee9-4b7051c25e2d" providerId="AD" clId="Web-{DCB26308-0DF7-1801-A83D-12B00EF642F3}" dt="2025-04-19T08:04:11.762" v="437" actId="20577"/>
        <pc:sldMkLst>
          <pc:docMk/>
          <pc:sldMk cId="2391415351" sldId="260"/>
        </pc:sldMkLst>
        <pc:spChg chg="mod">
          <ac:chgData name="Mohammed Zaheeruddin Akhtar Siddiqui" userId="S::siddiqui.moh@northeastern.edu::08e90c71-6458-424d-8ee9-4b7051c25e2d" providerId="AD" clId="Web-{DCB26308-0DF7-1801-A83D-12B00EF642F3}" dt="2025-04-19T08:04:11.762" v="437" actId="20577"/>
          <ac:spMkLst>
            <pc:docMk/>
            <pc:sldMk cId="2391415351" sldId="260"/>
            <ac:spMk id="2" creationId="{E7BFC024-134A-925B-AEE4-252FFF35B86A}"/>
          </ac:spMkLst>
        </pc:spChg>
        <pc:spChg chg="add mod">
          <ac:chgData name="Mohammed Zaheeruddin Akhtar Siddiqui" userId="S::siddiqui.moh@northeastern.edu::08e90c71-6458-424d-8ee9-4b7051c25e2d" providerId="AD" clId="Web-{DCB26308-0DF7-1801-A83D-12B00EF642F3}" dt="2025-04-19T08:04:07.200" v="433" actId="1076"/>
          <ac:spMkLst>
            <pc:docMk/>
            <pc:sldMk cId="2391415351" sldId="260"/>
            <ac:spMk id="3" creationId="{F6FFD3B7-6F4D-669D-2D21-0A955EFDE7AB}"/>
          </ac:spMkLst>
        </pc:spChg>
        <pc:picChg chg="mod">
          <ac:chgData name="Mohammed Zaheeruddin Akhtar Siddiqui" userId="S::siddiqui.moh@northeastern.edu::08e90c71-6458-424d-8ee9-4b7051c25e2d" providerId="AD" clId="Web-{DCB26308-0DF7-1801-A83D-12B00EF642F3}" dt="2025-04-19T08:03:20.605" v="427" actId="1076"/>
          <ac:picMkLst>
            <pc:docMk/>
            <pc:sldMk cId="2391415351" sldId="260"/>
            <ac:picMk id="5" creationId="{D347DCE5-9C47-F9F6-FA16-7FB0D5384953}"/>
          </ac:picMkLst>
        </pc:picChg>
      </pc:sldChg>
      <pc:sldChg chg="modSp ord">
        <pc:chgData name="Mohammed Zaheeruddin Akhtar Siddiqui" userId="S::siddiqui.moh@northeastern.edu::08e90c71-6458-424d-8ee9-4b7051c25e2d" providerId="AD" clId="Web-{DCB26308-0DF7-1801-A83D-12B00EF642F3}" dt="2025-04-19T07:56:17.678" v="399" actId="20577"/>
        <pc:sldMkLst>
          <pc:docMk/>
          <pc:sldMk cId="2936691607" sldId="261"/>
        </pc:sldMkLst>
        <pc:spChg chg="mod">
          <ac:chgData name="Mohammed Zaheeruddin Akhtar Siddiqui" userId="S::siddiqui.moh@northeastern.edu::08e90c71-6458-424d-8ee9-4b7051c25e2d" providerId="AD" clId="Web-{DCB26308-0DF7-1801-A83D-12B00EF642F3}" dt="2025-04-19T07:56:17.678" v="399" actId="20577"/>
          <ac:spMkLst>
            <pc:docMk/>
            <pc:sldMk cId="2936691607" sldId="261"/>
            <ac:spMk id="2" creationId="{8FC40547-B1DB-E029-DD11-70CF8F745446}"/>
          </ac:spMkLst>
        </pc:spChg>
        <pc:spChg chg="mod">
          <ac:chgData name="Mohammed Zaheeruddin Akhtar Siddiqui" userId="S::siddiqui.moh@northeastern.edu::08e90c71-6458-424d-8ee9-4b7051c25e2d" providerId="AD" clId="Web-{DCB26308-0DF7-1801-A83D-12B00EF642F3}" dt="2025-04-19T07:56:03.568" v="395" actId="20577"/>
          <ac:spMkLst>
            <pc:docMk/>
            <pc:sldMk cId="2936691607" sldId="261"/>
            <ac:spMk id="3" creationId="{28A595A6-1358-1A4F-1BF5-D5F2B81BB2F7}"/>
          </ac:spMkLst>
        </pc:spChg>
      </pc:sldChg>
      <pc:sldChg chg="modSp ord">
        <pc:chgData name="Mohammed Zaheeruddin Akhtar Siddiqui" userId="S::siddiqui.moh@northeastern.edu::08e90c71-6458-424d-8ee9-4b7051c25e2d" providerId="AD" clId="Web-{DCB26308-0DF7-1801-A83D-12B00EF642F3}" dt="2025-04-19T07:54:08.784" v="391" actId="20577"/>
        <pc:sldMkLst>
          <pc:docMk/>
          <pc:sldMk cId="2397310836" sldId="262"/>
        </pc:sldMkLst>
        <pc:spChg chg="mod">
          <ac:chgData name="Mohammed Zaheeruddin Akhtar Siddiqui" userId="S::siddiqui.moh@northeastern.edu::08e90c71-6458-424d-8ee9-4b7051c25e2d" providerId="AD" clId="Web-{DCB26308-0DF7-1801-A83D-12B00EF642F3}" dt="2025-04-19T07:54:08.784" v="391" actId="20577"/>
          <ac:spMkLst>
            <pc:docMk/>
            <pc:sldMk cId="2397310836" sldId="262"/>
            <ac:spMk id="2" creationId="{484DC3D7-B9B6-9372-0911-8AB07C49C1F6}"/>
          </ac:spMkLst>
        </pc:spChg>
        <pc:spChg chg="mod">
          <ac:chgData name="Mohammed Zaheeruddin Akhtar Siddiqui" userId="S::siddiqui.moh@northeastern.edu::08e90c71-6458-424d-8ee9-4b7051c25e2d" providerId="AD" clId="Web-{DCB26308-0DF7-1801-A83D-12B00EF642F3}" dt="2025-04-19T07:54:06.565" v="390" actId="20577"/>
          <ac:spMkLst>
            <pc:docMk/>
            <pc:sldMk cId="2397310836" sldId="262"/>
            <ac:spMk id="3" creationId="{2268E9D8-6361-0DD2-6E5A-A651C7CF733F}"/>
          </ac:spMkLst>
        </pc:spChg>
      </pc:sldChg>
      <pc:sldChg chg="addSp delSp modSp">
        <pc:chgData name="Mohammed Zaheeruddin Akhtar Siddiqui" userId="S::siddiqui.moh@northeastern.edu::08e90c71-6458-424d-8ee9-4b7051c25e2d" providerId="AD" clId="Web-{DCB26308-0DF7-1801-A83D-12B00EF642F3}" dt="2025-04-19T08:04:32.654" v="440"/>
        <pc:sldMkLst>
          <pc:docMk/>
          <pc:sldMk cId="4005230415" sldId="263"/>
        </pc:sldMkLst>
        <pc:spChg chg="mod">
          <ac:chgData name="Mohammed Zaheeruddin Akhtar Siddiqui" userId="S::siddiqui.moh@northeastern.edu::08e90c71-6458-424d-8ee9-4b7051c25e2d" providerId="AD" clId="Web-{DCB26308-0DF7-1801-A83D-12B00EF642F3}" dt="2025-04-19T08:04:32.654" v="440"/>
          <ac:spMkLst>
            <pc:docMk/>
            <pc:sldMk cId="4005230415" sldId="263"/>
            <ac:spMk id="2" creationId="{4294F1B5-F27B-C906-DECE-B81DBC948E05}"/>
          </ac:spMkLst>
        </pc:spChg>
        <pc:spChg chg="del">
          <ac:chgData name="Mohammed Zaheeruddin Akhtar Siddiqui" userId="S::siddiqui.moh@northeastern.edu::08e90c71-6458-424d-8ee9-4b7051c25e2d" providerId="AD" clId="Web-{DCB26308-0DF7-1801-A83D-12B00EF642F3}" dt="2025-04-19T08:04:32.654" v="440"/>
          <ac:spMkLst>
            <pc:docMk/>
            <pc:sldMk cId="4005230415" sldId="263"/>
            <ac:spMk id="3" creationId="{E22D7917-A7BB-B5FE-CC26-4E920E090B54}"/>
          </ac:spMkLst>
        </pc:spChg>
        <pc:spChg chg="del">
          <ac:chgData name="Mohammed Zaheeruddin Akhtar Siddiqui" userId="S::siddiqui.moh@northeastern.edu::08e90c71-6458-424d-8ee9-4b7051c25e2d" providerId="AD" clId="Web-{DCB26308-0DF7-1801-A83D-12B00EF642F3}" dt="2025-04-19T08:04:32.654" v="440"/>
          <ac:spMkLst>
            <pc:docMk/>
            <pc:sldMk cId="4005230415" sldId="263"/>
            <ac:spMk id="27" creationId="{3A9A4357-BD1D-4622-A4FE-766E6AB8DE84}"/>
          </ac:spMkLst>
        </pc:spChg>
        <pc:spChg chg="del">
          <ac:chgData name="Mohammed Zaheeruddin Akhtar Siddiqui" userId="S::siddiqui.moh@northeastern.edu::08e90c71-6458-424d-8ee9-4b7051c25e2d" providerId="AD" clId="Web-{DCB26308-0DF7-1801-A83D-12B00EF642F3}" dt="2025-04-19T08:04:32.654" v="440"/>
          <ac:spMkLst>
            <pc:docMk/>
            <pc:sldMk cId="4005230415" sldId="263"/>
            <ac:spMk id="29" creationId="{E659831F-0D9A-4C63-9EBB-8435B85A440F}"/>
          </ac:spMkLst>
        </pc:spChg>
        <pc:spChg chg="del">
          <ac:chgData name="Mohammed Zaheeruddin Akhtar Siddiqui" userId="S::siddiqui.moh@northeastern.edu::08e90c71-6458-424d-8ee9-4b7051c25e2d" providerId="AD" clId="Web-{DCB26308-0DF7-1801-A83D-12B00EF642F3}" dt="2025-04-19T08:04:32.654" v="440"/>
          <ac:spMkLst>
            <pc:docMk/>
            <pc:sldMk cId="4005230415" sldId="263"/>
            <ac:spMk id="31" creationId="{E6995CE5-F890-4ABA-82A2-26507CE8D2A3}"/>
          </ac:spMkLst>
        </pc:spChg>
        <pc:spChg chg="add">
          <ac:chgData name="Mohammed Zaheeruddin Akhtar Siddiqui" userId="S::siddiqui.moh@northeastern.edu::08e90c71-6458-424d-8ee9-4b7051c25e2d" providerId="AD" clId="Web-{DCB26308-0DF7-1801-A83D-12B00EF642F3}" dt="2025-04-19T08:04:32.654" v="440"/>
          <ac:spMkLst>
            <pc:docMk/>
            <pc:sldMk cId="4005230415" sldId="263"/>
            <ac:spMk id="37" creationId="{BACC6370-2D7E-4714-9D71-7542949D7D5D}"/>
          </ac:spMkLst>
        </pc:spChg>
        <pc:spChg chg="add">
          <ac:chgData name="Mohammed Zaheeruddin Akhtar Siddiqui" userId="S::siddiqui.moh@northeastern.edu::08e90c71-6458-424d-8ee9-4b7051c25e2d" providerId="AD" clId="Web-{DCB26308-0DF7-1801-A83D-12B00EF642F3}" dt="2025-04-19T08:04:32.654" v="440"/>
          <ac:spMkLst>
            <pc:docMk/>
            <pc:sldMk cId="4005230415" sldId="263"/>
            <ac:spMk id="41" creationId="{3847E18C-932D-4C95-AABA-FEC7C9499AD7}"/>
          </ac:spMkLst>
        </pc:spChg>
        <pc:spChg chg="add">
          <ac:chgData name="Mohammed Zaheeruddin Akhtar Siddiqui" userId="S::siddiqui.moh@northeastern.edu::08e90c71-6458-424d-8ee9-4b7051c25e2d" providerId="AD" clId="Web-{DCB26308-0DF7-1801-A83D-12B00EF642F3}" dt="2025-04-19T08:04:32.654" v="440"/>
          <ac:spMkLst>
            <pc:docMk/>
            <pc:sldMk cId="4005230415" sldId="263"/>
            <ac:spMk id="43" creationId="{3150CB11-0C61-439E-910F-5787759E72A0}"/>
          </ac:spMkLst>
        </pc:spChg>
        <pc:spChg chg="add">
          <ac:chgData name="Mohammed Zaheeruddin Akhtar Siddiqui" userId="S::siddiqui.moh@northeastern.edu::08e90c71-6458-424d-8ee9-4b7051c25e2d" providerId="AD" clId="Web-{DCB26308-0DF7-1801-A83D-12B00EF642F3}" dt="2025-04-19T08:04:32.654" v="440"/>
          <ac:spMkLst>
            <pc:docMk/>
            <pc:sldMk cId="4005230415" sldId="263"/>
            <ac:spMk id="45" creationId="{43F8A58B-5155-44CE-A5FF-7647B47D0A7A}"/>
          </ac:spMkLst>
        </pc:spChg>
        <pc:spChg chg="add">
          <ac:chgData name="Mohammed Zaheeruddin Akhtar Siddiqui" userId="S::siddiqui.moh@northeastern.edu::08e90c71-6458-424d-8ee9-4b7051c25e2d" providerId="AD" clId="Web-{DCB26308-0DF7-1801-A83D-12B00EF642F3}" dt="2025-04-19T08:04:32.654" v="440"/>
          <ac:spMkLst>
            <pc:docMk/>
            <pc:sldMk cId="4005230415" sldId="263"/>
            <ac:spMk id="47" creationId="{443F2ACA-E6D6-4028-82DD-F03C262D5DE6}"/>
          </ac:spMkLst>
        </pc:spChg>
        <pc:picChg chg="del">
          <ac:chgData name="Mohammed Zaheeruddin Akhtar Siddiqui" userId="S::siddiqui.moh@northeastern.edu::08e90c71-6458-424d-8ee9-4b7051c25e2d" providerId="AD" clId="Web-{DCB26308-0DF7-1801-A83D-12B00EF642F3}" dt="2025-04-19T07:38:53.753" v="75"/>
          <ac:picMkLst>
            <pc:docMk/>
            <pc:sldMk cId="4005230415" sldId="263"/>
            <ac:picMk id="5" creationId="{25AC9932-B30C-84AE-1F23-A61DBD7F9110}"/>
          </ac:picMkLst>
        </pc:picChg>
      </pc:sldChg>
      <pc:sldChg chg="modSp del ord">
        <pc:chgData name="Mohammed Zaheeruddin Akhtar Siddiqui" userId="S::siddiqui.moh@northeastern.edu::08e90c71-6458-424d-8ee9-4b7051c25e2d" providerId="AD" clId="Web-{DCB26308-0DF7-1801-A83D-12B00EF642F3}" dt="2025-04-19T08:08:21.448" v="464"/>
        <pc:sldMkLst>
          <pc:docMk/>
          <pc:sldMk cId="2015344359" sldId="264"/>
        </pc:sldMkLst>
        <pc:spChg chg="mod">
          <ac:chgData name="Mohammed Zaheeruddin Akhtar Siddiqui" userId="S::siddiqui.moh@northeastern.edu::08e90c71-6458-424d-8ee9-4b7051c25e2d" providerId="AD" clId="Web-{DCB26308-0DF7-1801-A83D-12B00EF642F3}" dt="2025-04-19T07:44:24.901" v="174" actId="20577"/>
          <ac:spMkLst>
            <pc:docMk/>
            <pc:sldMk cId="2015344359" sldId="264"/>
            <ac:spMk id="2" creationId="{C06B60CF-508B-21E5-F1BF-D657E80EA15E}"/>
          </ac:spMkLst>
        </pc:spChg>
        <pc:spChg chg="mod">
          <ac:chgData name="Mohammed Zaheeruddin Akhtar Siddiqui" userId="S::siddiqui.moh@northeastern.edu::08e90c71-6458-424d-8ee9-4b7051c25e2d" providerId="AD" clId="Web-{DCB26308-0DF7-1801-A83D-12B00EF642F3}" dt="2025-04-19T08:08:17.823" v="463" actId="20577"/>
          <ac:spMkLst>
            <pc:docMk/>
            <pc:sldMk cId="2015344359" sldId="264"/>
            <ac:spMk id="3" creationId="{B149BFC9-0567-DD32-3D7C-B579EC501472}"/>
          </ac:spMkLst>
        </pc:spChg>
      </pc:sldChg>
      <pc:sldChg chg="addSp delSp modSp">
        <pc:chgData name="Mohammed Zaheeruddin Akhtar Siddiqui" userId="S::siddiqui.moh@northeastern.edu::08e90c71-6458-424d-8ee9-4b7051c25e2d" providerId="AD" clId="Web-{DCB26308-0DF7-1801-A83D-12B00EF642F3}" dt="2025-04-19T08:12:51.611" v="483" actId="20577"/>
        <pc:sldMkLst>
          <pc:docMk/>
          <pc:sldMk cId="1299503842" sldId="265"/>
        </pc:sldMkLst>
        <pc:spChg chg="mod">
          <ac:chgData name="Mohammed Zaheeruddin Akhtar Siddiqui" userId="S::siddiqui.moh@northeastern.edu::08e90c71-6458-424d-8ee9-4b7051c25e2d" providerId="AD" clId="Web-{DCB26308-0DF7-1801-A83D-12B00EF642F3}" dt="2025-04-19T08:12:51.611" v="483" actId="20577"/>
          <ac:spMkLst>
            <pc:docMk/>
            <pc:sldMk cId="1299503842" sldId="265"/>
            <ac:spMk id="2" creationId="{8DFAAB58-DF1B-E047-9189-1CBC1EBE385C}"/>
          </ac:spMkLst>
        </pc:spChg>
        <pc:spChg chg="mod">
          <ac:chgData name="Mohammed Zaheeruddin Akhtar Siddiqui" userId="S::siddiqui.moh@northeastern.edu::08e90c71-6458-424d-8ee9-4b7051c25e2d" providerId="AD" clId="Web-{DCB26308-0DF7-1801-A83D-12B00EF642F3}" dt="2025-04-19T08:12:37.189" v="472" actId="1076"/>
          <ac:spMkLst>
            <pc:docMk/>
            <pc:sldMk cId="1299503842" sldId="265"/>
            <ac:spMk id="3" creationId="{92DAF571-87EF-CC14-8323-8A1C7693EC58}"/>
          </ac:spMkLst>
        </pc:spChg>
        <pc:picChg chg="add mod">
          <ac:chgData name="Mohammed Zaheeruddin Akhtar Siddiqui" userId="S::siddiqui.moh@northeastern.edu::08e90c71-6458-424d-8ee9-4b7051c25e2d" providerId="AD" clId="Web-{DCB26308-0DF7-1801-A83D-12B00EF642F3}" dt="2025-04-19T08:12:26.954" v="470" actId="1076"/>
          <ac:picMkLst>
            <pc:docMk/>
            <pc:sldMk cId="1299503842" sldId="265"/>
            <ac:picMk id="4" creationId="{A6FD3092-352E-85F1-CFB8-F7BC547CEEFF}"/>
          </ac:picMkLst>
        </pc:picChg>
        <pc:picChg chg="del">
          <ac:chgData name="Mohammed Zaheeruddin Akhtar Siddiqui" userId="S::siddiqui.moh@northeastern.edu::08e90c71-6458-424d-8ee9-4b7051c25e2d" providerId="AD" clId="Web-{DCB26308-0DF7-1801-A83D-12B00EF642F3}" dt="2025-04-19T07:40:41.193" v="95"/>
          <ac:picMkLst>
            <pc:docMk/>
            <pc:sldMk cId="1299503842" sldId="265"/>
            <ac:picMk id="22" creationId="{7627A386-B4E1-CD4F-615D-80017EC0A8ED}"/>
          </ac:picMkLst>
        </pc:picChg>
      </pc:sldChg>
      <pc:sldChg chg="modSp">
        <pc:chgData name="Mohammed Zaheeruddin Akhtar Siddiqui" userId="S::siddiqui.moh@northeastern.edu::08e90c71-6458-424d-8ee9-4b7051c25e2d" providerId="AD" clId="Web-{DCB26308-0DF7-1801-A83D-12B00EF642F3}" dt="2025-04-19T07:53:15.840" v="383" actId="20577"/>
        <pc:sldMkLst>
          <pc:docMk/>
          <pc:sldMk cId="1894529648" sldId="266"/>
        </pc:sldMkLst>
        <pc:spChg chg="mod">
          <ac:chgData name="Mohammed Zaheeruddin Akhtar Siddiqui" userId="S::siddiqui.moh@northeastern.edu::08e90c71-6458-424d-8ee9-4b7051c25e2d" providerId="AD" clId="Web-{DCB26308-0DF7-1801-A83D-12B00EF642F3}" dt="2025-04-19T07:53:15.840" v="383" actId="20577"/>
          <ac:spMkLst>
            <pc:docMk/>
            <pc:sldMk cId="1894529648" sldId="266"/>
            <ac:spMk id="2" creationId="{74A8253B-8E0A-E57D-32CD-E49B2C3AE908}"/>
          </ac:spMkLst>
        </pc:spChg>
      </pc:sldChg>
      <pc:sldChg chg="modSp">
        <pc:chgData name="Mohammed Zaheeruddin Akhtar Siddiqui" userId="S::siddiqui.moh@northeastern.edu::08e90c71-6458-424d-8ee9-4b7051c25e2d" providerId="AD" clId="Web-{DCB26308-0DF7-1801-A83D-12B00EF642F3}" dt="2025-04-19T07:41:26.507" v="110" actId="20577"/>
        <pc:sldMkLst>
          <pc:docMk/>
          <pc:sldMk cId="2482631782" sldId="267"/>
        </pc:sldMkLst>
        <pc:spChg chg="mod">
          <ac:chgData name="Mohammed Zaheeruddin Akhtar Siddiqui" userId="S::siddiqui.moh@northeastern.edu::08e90c71-6458-424d-8ee9-4b7051c25e2d" providerId="AD" clId="Web-{DCB26308-0DF7-1801-A83D-12B00EF642F3}" dt="2025-04-19T07:41:26.507" v="110" actId="20577"/>
          <ac:spMkLst>
            <pc:docMk/>
            <pc:sldMk cId="2482631782" sldId="267"/>
            <ac:spMk id="2" creationId="{E1B8C170-AFE0-B317-B747-73078A6B8A8B}"/>
          </ac:spMkLst>
        </pc:spChg>
      </pc:sldChg>
      <pc:sldChg chg="delSp del">
        <pc:chgData name="Mohammed Zaheeruddin Akhtar Siddiqui" userId="S::siddiqui.moh@northeastern.edu::08e90c71-6458-424d-8ee9-4b7051c25e2d" providerId="AD" clId="Web-{DCB26308-0DF7-1801-A83D-12B00EF642F3}" dt="2025-04-19T07:40:54.506" v="98"/>
        <pc:sldMkLst>
          <pc:docMk/>
          <pc:sldMk cId="3920616509" sldId="269"/>
        </pc:sldMkLst>
        <pc:picChg chg="del">
          <ac:chgData name="Mohammed Zaheeruddin Akhtar Siddiqui" userId="S::siddiqui.moh@northeastern.edu::08e90c71-6458-424d-8ee9-4b7051c25e2d" providerId="AD" clId="Web-{DCB26308-0DF7-1801-A83D-12B00EF642F3}" dt="2025-04-19T07:40:49.616" v="97"/>
          <ac:picMkLst>
            <pc:docMk/>
            <pc:sldMk cId="3920616509" sldId="269"/>
            <ac:picMk id="5" creationId="{624E71EF-F019-846F-80CC-C3047F8D7BE2}"/>
          </ac:picMkLst>
        </pc:picChg>
        <pc:picChg chg="del">
          <ac:chgData name="Mohammed Zaheeruddin Akhtar Siddiqui" userId="S::siddiqui.moh@northeastern.edu::08e90c71-6458-424d-8ee9-4b7051c25e2d" providerId="AD" clId="Web-{DCB26308-0DF7-1801-A83D-12B00EF642F3}" dt="2025-04-19T07:40:46.522" v="96"/>
          <ac:picMkLst>
            <pc:docMk/>
            <pc:sldMk cId="3920616509" sldId="269"/>
            <ac:picMk id="7" creationId="{CA5F7F76-D790-BD8A-41D5-3DD72A0A7C3E}"/>
          </ac:picMkLst>
        </pc:picChg>
      </pc:sldChg>
      <pc:sldChg chg="addSp delSp modSp">
        <pc:chgData name="Mohammed Zaheeruddin Akhtar Siddiqui" userId="S::siddiqui.moh@northeastern.edu::08e90c71-6458-424d-8ee9-4b7051c25e2d" providerId="AD" clId="Web-{DCB26308-0DF7-1801-A83D-12B00EF642F3}" dt="2025-04-19T08:17:00.583" v="511"/>
        <pc:sldMkLst>
          <pc:docMk/>
          <pc:sldMk cId="2406869865" sldId="270"/>
        </pc:sldMkLst>
        <pc:spChg chg="add del mod">
          <ac:chgData name="Mohammed Zaheeruddin Akhtar Siddiqui" userId="S::siddiqui.moh@northeastern.edu::08e90c71-6458-424d-8ee9-4b7051c25e2d" providerId="AD" clId="Web-{DCB26308-0DF7-1801-A83D-12B00EF642F3}" dt="2025-04-19T08:17:00.583" v="511"/>
          <ac:spMkLst>
            <pc:docMk/>
            <pc:sldMk cId="2406869865" sldId="270"/>
            <ac:spMk id="3" creationId="{2F2C1BEF-2427-CA86-F1B6-C7BF837878E7}"/>
          </ac:spMkLst>
        </pc:spChg>
        <pc:spChg chg="mod ord">
          <ac:chgData name="Mohammed Zaheeruddin Akhtar Siddiqui" userId="S::siddiqui.moh@northeastern.edu::08e90c71-6458-424d-8ee9-4b7051c25e2d" providerId="AD" clId="Web-{DCB26308-0DF7-1801-A83D-12B00EF642F3}" dt="2025-04-19T08:17:00.583" v="511"/>
          <ac:spMkLst>
            <pc:docMk/>
            <pc:sldMk cId="2406869865" sldId="270"/>
            <ac:spMk id="9" creationId="{03DC21CE-1404-A10A-C98D-1665AAED54C7}"/>
          </ac:spMkLst>
        </pc:spChg>
        <pc:spChg chg="del">
          <ac:chgData name="Mohammed Zaheeruddin Akhtar Siddiqui" userId="S::siddiqui.moh@northeastern.edu::08e90c71-6458-424d-8ee9-4b7051c25e2d" providerId="AD" clId="Web-{DCB26308-0DF7-1801-A83D-12B00EF642F3}" dt="2025-04-19T08:17:00.583" v="511"/>
          <ac:spMkLst>
            <pc:docMk/>
            <pc:sldMk cId="2406869865" sldId="270"/>
            <ac:spMk id="12" creationId="{149FB5C3-7336-4FE0-A30C-CC0A3646D499}"/>
          </ac:spMkLst>
        </pc:spChg>
        <pc:spChg chg="del">
          <ac:chgData name="Mohammed Zaheeruddin Akhtar Siddiqui" userId="S::siddiqui.moh@northeastern.edu::08e90c71-6458-424d-8ee9-4b7051c25e2d" providerId="AD" clId="Web-{DCB26308-0DF7-1801-A83D-12B00EF642F3}" dt="2025-04-19T08:17:00.583" v="511"/>
          <ac:spMkLst>
            <pc:docMk/>
            <pc:sldMk cId="2406869865" sldId="270"/>
            <ac:spMk id="18" creationId="{0DA909B4-15FF-46A6-8A7F-7AEF977FE9ED}"/>
          </ac:spMkLst>
        </pc:spChg>
        <pc:spChg chg="del">
          <ac:chgData name="Mohammed Zaheeruddin Akhtar Siddiqui" userId="S::siddiqui.moh@northeastern.edu::08e90c71-6458-424d-8ee9-4b7051c25e2d" providerId="AD" clId="Web-{DCB26308-0DF7-1801-A83D-12B00EF642F3}" dt="2025-04-19T08:17:00.583" v="511"/>
          <ac:spMkLst>
            <pc:docMk/>
            <pc:sldMk cId="2406869865" sldId="270"/>
            <ac:spMk id="20" creationId="{1382A32C-5B0C-4B1C-A074-76C6DBCC9F87}"/>
          </ac:spMkLst>
        </pc:spChg>
        <pc:spChg chg="add">
          <ac:chgData name="Mohammed Zaheeruddin Akhtar Siddiqui" userId="S::siddiqui.moh@northeastern.edu::08e90c71-6458-424d-8ee9-4b7051c25e2d" providerId="AD" clId="Web-{DCB26308-0DF7-1801-A83D-12B00EF642F3}" dt="2025-04-19T08:17:00.583" v="511"/>
          <ac:spMkLst>
            <pc:docMk/>
            <pc:sldMk cId="2406869865" sldId="270"/>
            <ac:spMk id="25" creationId="{7FF47CB7-972F-479F-A36D-9E72D26EC8DA}"/>
          </ac:spMkLst>
        </pc:spChg>
        <pc:spChg chg="add">
          <ac:chgData name="Mohammed Zaheeruddin Akhtar Siddiqui" userId="S::siddiqui.moh@northeastern.edu::08e90c71-6458-424d-8ee9-4b7051c25e2d" providerId="AD" clId="Web-{DCB26308-0DF7-1801-A83D-12B00EF642F3}" dt="2025-04-19T08:17:00.583" v="511"/>
          <ac:spMkLst>
            <pc:docMk/>
            <pc:sldMk cId="2406869865" sldId="270"/>
            <ac:spMk id="27" creationId="{0D153B68-5844-490D-8E67-F616D6D721CA}"/>
          </ac:spMkLst>
        </pc:spChg>
        <pc:spChg chg="add">
          <ac:chgData name="Mohammed Zaheeruddin Akhtar Siddiqui" userId="S::siddiqui.moh@northeastern.edu::08e90c71-6458-424d-8ee9-4b7051c25e2d" providerId="AD" clId="Web-{DCB26308-0DF7-1801-A83D-12B00EF642F3}" dt="2025-04-19T08:17:00.583" v="511"/>
          <ac:spMkLst>
            <pc:docMk/>
            <pc:sldMk cId="2406869865" sldId="270"/>
            <ac:spMk id="29" creationId="{9A0D773F-7A7D-4DBB-9DEA-86BB8B8F4BC8}"/>
          </ac:spMkLst>
        </pc:spChg>
        <pc:grpChg chg="del">
          <ac:chgData name="Mohammed Zaheeruddin Akhtar Siddiqui" userId="S::siddiqui.moh@northeastern.edu::08e90c71-6458-424d-8ee9-4b7051c25e2d" providerId="AD" clId="Web-{DCB26308-0DF7-1801-A83D-12B00EF642F3}" dt="2025-04-19T08:17:00.583" v="511"/>
          <ac:grpSpMkLst>
            <pc:docMk/>
            <pc:sldMk cId="2406869865" sldId="270"/>
            <ac:grpSpMk id="14" creationId="{19A6B5CE-CB1D-48EE-8B43-E952235C8371}"/>
          </ac:grpSpMkLst>
        </pc:grpChg>
        <pc:graphicFrameChg chg="add del">
          <ac:chgData name="Mohammed Zaheeruddin Akhtar Siddiqui" userId="S::siddiqui.moh@northeastern.edu::08e90c71-6458-424d-8ee9-4b7051c25e2d" providerId="AD" clId="Web-{DCB26308-0DF7-1801-A83D-12B00EF642F3}" dt="2025-04-19T08:15:33.227" v="499"/>
          <ac:graphicFrameMkLst>
            <pc:docMk/>
            <pc:sldMk cId="2406869865" sldId="270"/>
            <ac:graphicFrameMk id="22" creationId="{FD1BCBF7-E77C-F99B-1968-635BBE9A8397}"/>
          </ac:graphicFrameMkLst>
        </pc:graphicFrameChg>
        <pc:picChg chg="mod">
          <ac:chgData name="Mohammed Zaheeruddin Akhtar Siddiqui" userId="S::siddiqui.moh@northeastern.edu::08e90c71-6458-424d-8ee9-4b7051c25e2d" providerId="AD" clId="Web-{DCB26308-0DF7-1801-A83D-12B00EF642F3}" dt="2025-04-19T08:17:00.583" v="511"/>
          <ac:picMkLst>
            <pc:docMk/>
            <pc:sldMk cId="2406869865" sldId="270"/>
            <ac:picMk id="5" creationId="{B6C53472-F4C0-BB31-1F4C-9FB223929D6E}"/>
          </ac:picMkLst>
        </pc:picChg>
        <pc:picChg chg="del">
          <ac:chgData name="Mohammed Zaheeruddin Akhtar Siddiqui" userId="S::siddiqui.moh@northeastern.edu::08e90c71-6458-424d-8ee9-4b7051c25e2d" providerId="AD" clId="Web-{DCB26308-0DF7-1801-A83D-12B00EF642F3}" dt="2025-04-19T07:47:37.640" v="240"/>
          <ac:picMkLst>
            <pc:docMk/>
            <pc:sldMk cId="2406869865" sldId="270"/>
            <ac:picMk id="7" creationId="{7489D70A-75F2-484E-D21D-36FEB95F6E1B}"/>
          </ac:picMkLst>
        </pc:picChg>
      </pc:sldChg>
      <pc:sldChg chg="modSp new">
        <pc:chgData name="Mohammed Zaheeruddin Akhtar Siddiqui" userId="S::siddiqui.moh@northeastern.edu::08e90c71-6458-424d-8ee9-4b7051c25e2d" providerId="AD" clId="Web-{DCB26308-0DF7-1801-A83D-12B00EF642F3}" dt="2025-04-19T07:53:26.247" v="388" actId="14100"/>
        <pc:sldMkLst>
          <pc:docMk/>
          <pc:sldMk cId="912961030" sldId="271"/>
        </pc:sldMkLst>
        <pc:spChg chg="mod">
          <ac:chgData name="Mohammed Zaheeruddin Akhtar Siddiqui" userId="S::siddiqui.moh@northeastern.edu::08e90c71-6458-424d-8ee9-4b7051c25e2d" providerId="AD" clId="Web-{DCB26308-0DF7-1801-A83D-12B00EF642F3}" dt="2025-04-19T07:36:38.999" v="5" actId="20577"/>
          <ac:spMkLst>
            <pc:docMk/>
            <pc:sldMk cId="912961030" sldId="271"/>
            <ac:spMk id="2" creationId="{1F8BEED1-0425-4E73-FAE4-34B3212A8F65}"/>
          </ac:spMkLst>
        </pc:spChg>
        <pc:spChg chg="mod">
          <ac:chgData name="Mohammed Zaheeruddin Akhtar Siddiqui" userId="S::siddiqui.moh@northeastern.edu::08e90c71-6458-424d-8ee9-4b7051c25e2d" providerId="AD" clId="Web-{DCB26308-0DF7-1801-A83D-12B00EF642F3}" dt="2025-04-19T07:53:26.247" v="388" actId="14100"/>
          <ac:spMkLst>
            <pc:docMk/>
            <pc:sldMk cId="912961030" sldId="271"/>
            <ac:spMk id="3" creationId="{D169A5F6-1044-6E4F-FF5C-0B615AEB12B5}"/>
          </ac:spMkLst>
        </pc:spChg>
      </pc:sldChg>
      <pc:sldChg chg="addSp delSp modSp new">
        <pc:chgData name="Mohammed Zaheeruddin Akhtar Siddiqui" userId="S::siddiqui.moh@northeastern.edu::08e90c71-6458-424d-8ee9-4b7051c25e2d" providerId="AD" clId="Web-{DCB26308-0DF7-1801-A83D-12B00EF642F3}" dt="2025-04-19T08:06:11.408" v="456" actId="1076"/>
        <pc:sldMkLst>
          <pc:docMk/>
          <pc:sldMk cId="3391626380" sldId="272"/>
        </pc:sldMkLst>
        <pc:spChg chg="mod">
          <ac:chgData name="Mohammed Zaheeruddin Akhtar Siddiqui" userId="S::siddiqui.moh@northeastern.edu::08e90c71-6458-424d-8ee9-4b7051c25e2d" providerId="AD" clId="Web-{DCB26308-0DF7-1801-A83D-12B00EF642F3}" dt="2025-04-19T08:06:06.470" v="455" actId="20577"/>
          <ac:spMkLst>
            <pc:docMk/>
            <pc:sldMk cId="3391626380" sldId="272"/>
            <ac:spMk id="2" creationId="{AEDDBB70-A432-1A44-8B09-6DE19978F110}"/>
          </ac:spMkLst>
        </pc:spChg>
        <pc:spChg chg="del mod">
          <ac:chgData name="Mohammed Zaheeruddin Akhtar Siddiqui" userId="S::siddiqui.moh@northeastern.edu::08e90c71-6458-424d-8ee9-4b7051c25e2d" providerId="AD" clId="Web-{DCB26308-0DF7-1801-A83D-12B00EF642F3}" dt="2025-04-19T07:39:43.254" v="79"/>
          <ac:spMkLst>
            <pc:docMk/>
            <pc:sldMk cId="3391626380" sldId="272"/>
            <ac:spMk id="3" creationId="{D3972A7F-57AD-0A8A-FB1D-890BCC856058}"/>
          </ac:spMkLst>
        </pc:spChg>
        <pc:spChg chg="add mod">
          <ac:chgData name="Mohammed Zaheeruddin Akhtar Siddiqui" userId="S::siddiqui.moh@northeastern.edu::08e90c71-6458-424d-8ee9-4b7051c25e2d" providerId="AD" clId="Web-{DCB26308-0DF7-1801-A83D-12B00EF642F3}" dt="2025-04-19T08:06:11.408" v="456" actId="1076"/>
          <ac:spMkLst>
            <pc:docMk/>
            <pc:sldMk cId="3391626380" sldId="272"/>
            <ac:spMk id="5" creationId="{1D65BA03-8282-F192-822B-51962A4DDCEB}"/>
          </ac:spMkLst>
        </pc:spChg>
        <pc:picChg chg="add mod ord">
          <ac:chgData name="Mohammed Zaheeruddin Akhtar Siddiqui" userId="S::siddiqui.moh@northeastern.edu::08e90c71-6458-424d-8ee9-4b7051c25e2d" providerId="AD" clId="Web-{DCB26308-0DF7-1801-A83D-12B00EF642F3}" dt="2025-04-19T08:05:45.626" v="449" actId="14100"/>
          <ac:picMkLst>
            <pc:docMk/>
            <pc:sldMk cId="3391626380" sldId="272"/>
            <ac:picMk id="4" creationId="{5D6522BD-E3D8-7688-8AA0-2D4C24F93C47}"/>
          </ac:picMkLst>
        </pc:picChg>
      </pc:sldChg>
      <pc:sldChg chg="addSp delSp modSp new">
        <pc:chgData name="Mohammed Zaheeruddin Akhtar Siddiqui" userId="S::siddiqui.moh@northeastern.edu::08e90c71-6458-424d-8ee9-4b7051c25e2d" providerId="AD" clId="Web-{DCB26308-0DF7-1801-A83D-12B00EF642F3}" dt="2025-04-19T08:08:00.557" v="462" actId="20577"/>
        <pc:sldMkLst>
          <pc:docMk/>
          <pc:sldMk cId="3185305769" sldId="273"/>
        </pc:sldMkLst>
        <pc:spChg chg="mod">
          <ac:chgData name="Mohammed Zaheeruddin Akhtar Siddiqui" userId="S::siddiqui.moh@northeastern.edu::08e90c71-6458-424d-8ee9-4b7051c25e2d" providerId="AD" clId="Web-{DCB26308-0DF7-1801-A83D-12B00EF642F3}" dt="2025-04-19T08:07:49.259" v="458" actId="20577"/>
          <ac:spMkLst>
            <pc:docMk/>
            <pc:sldMk cId="3185305769" sldId="273"/>
            <ac:spMk id="2" creationId="{CB0C6406-B958-D76A-685D-ABF11FFF5533}"/>
          </ac:spMkLst>
        </pc:spChg>
        <pc:spChg chg="del">
          <ac:chgData name="Mohammed Zaheeruddin Akhtar Siddiqui" userId="S::siddiqui.moh@northeastern.edu::08e90c71-6458-424d-8ee9-4b7051c25e2d" providerId="AD" clId="Web-{DCB26308-0DF7-1801-A83D-12B00EF642F3}" dt="2025-04-19T07:42:03.889" v="111"/>
          <ac:spMkLst>
            <pc:docMk/>
            <pc:sldMk cId="3185305769" sldId="273"/>
            <ac:spMk id="3" creationId="{8623A395-584E-44B7-0E53-FCCD735AAB62}"/>
          </ac:spMkLst>
        </pc:spChg>
        <pc:spChg chg="add mod">
          <ac:chgData name="Mohammed Zaheeruddin Akhtar Siddiqui" userId="S::siddiqui.moh@northeastern.edu::08e90c71-6458-424d-8ee9-4b7051c25e2d" providerId="AD" clId="Web-{DCB26308-0DF7-1801-A83D-12B00EF642F3}" dt="2025-04-19T08:08:00.557" v="462" actId="20577"/>
          <ac:spMkLst>
            <pc:docMk/>
            <pc:sldMk cId="3185305769" sldId="273"/>
            <ac:spMk id="5" creationId="{4014F771-CAE8-D76D-7F39-F9150D658C6D}"/>
          </ac:spMkLst>
        </pc:spChg>
        <pc:picChg chg="add mod ord">
          <ac:chgData name="Mohammed Zaheeruddin Akhtar Siddiqui" userId="S::siddiqui.moh@northeastern.edu::08e90c71-6458-424d-8ee9-4b7051c25e2d" providerId="AD" clId="Web-{DCB26308-0DF7-1801-A83D-12B00EF642F3}" dt="2025-04-19T08:07:51.963" v="459" actId="1076"/>
          <ac:picMkLst>
            <pc:docMk/>
            <pc:sldMk cId="3185305769" sldId="273"/>
            <ac:picMk id="4" creationId="{6A169C3A-43F7-3AF4-0136-59450903EB86}"/>
          </ac:picMkLst>
        </pc:picChg>
      </pc:sldChg>
      <pc:sldChg chg="modSp new">
        <pc:chgData name="Mohammed Zaheeruddin Akhtar Siddiqui" userId="S::siddiqui.moh@northeastern.edu::08e90c71-6458-424d-8ee9-4b7051c25e2d" providerId="AD" clId="Web-{DCB26308-0DF7-1801-A83D-12B00EF642F3}" dt="2025-04-19T08:04:25.919" v="439" actId="20577"/>
        <pc:sldMkLst>
          <pc:docMk/>
          <pc:sldMk cId="3365007901" sldId="274"/>
        </pc:sldMkLst>
        <pc:spChg chg="mod">
          <ac:chgData name="Mohammed Zaheeruddin Akhtar Siddiqui" userId="S::siddiqui.moh@northeastern.edu::08e90c71-6458-424d-8ee9-4b7051c25e2d" providerId="AD" clId="Web-{DCB26308-0DF7-1801-A83D-12B00EF642F3}" dt="2025-04-19T08:04:25.919" v="439" actId="20577"/>
          <ac:spMkLst>
            <pc:docMk/>
            <pc:sldMk cId="3365007901" sldId="274"/>
            <ac:spMk id="2" creationId="{9928CAA7-93DD-DCE3-938C-BD8DA6662BE1}"/>
          </ac:spMkLst>
        </pc:spChg>
        <pc:spChg chg="mod">
          <ac:chgData name="Mohammed Zaheeruddin Akhtar Siddiqui" userId="S::siddiqui.moh@northeastern.edu::08e90c71-6458-424d-8ee9-4b7051c25e2d" providerId="AD" clId="Web-{DCB26308-0DF7-1801-A83D-12B00EF642F3}" dt="2025-04-19T07:59:05.733" v="402" actId="20577"/>
          <ac:spMkLst>
            <pc:docMk/>
            <pc:sldMk cId="3365007901" sldId="274"/>
            <ac:spMk id="3" creationId="{6380326E-0E23-F966-370D-6781D6EF175A}"/>
          </ac:spMkLst>
        </pc:spChg>
      </pc:sldChg>
      <pc:sldChg chg="addSp delSp modSp new">
        <pc:chgData name="Mohammed Zaheeruddin Akhtar Siddiqui" userId="S::siddiqui.moh@northeastern.edu::08e90c71-6458-424d-8ee9-4b7051c25e2d" providerId="AD" clId="Web-{DCB26308-0DF7-1801-A83D-12B00EF642F3}" dt="2025-04-19T08:15:51.430" v="504" actId="1076"/>
        <pc:sldMkLst>
          <pc:docMk/>
          <pc:sldMk cId="4052085352" sldId="275"/>
        </pc:sldMkLst>
        <pc:spChg chg="mod">
          <ac:chgData name="Mohammed Zaheeruddin Akhtar Siddiqui" userId="S::siddiqui.moh@northeastern.edu::08e90c71-6458-424d-8ee9-4b7051c25e2d" providerId="AD" clId="Web-{DCB26308-0DF7-1801-A83D-12B00EF642F3}" dt="2025-04-19T08:15:51.430" v="504" actId="1076"/>
          <ac:spMkLst>
            <pc:docMk/>
            <pc:sldMk cId="4052085352" sldId="275"/>
            <ac:spMk id="2" creationId="{54356141-A770-8AE4-B2A1-1A576B162123}"/>
          </ac:spMkLst>
        </pc:spChg>
        <pc:spChg chg="del">
          <ac:chgData name="Mohammed Zaheeruddin Akhtar Siddiqui" userId="S::siddiqui.moh@northeastern.edu::08e90c71-6458-424d-8ee9-4b7051c25e2d" providerId="AD" clId="Web-{DCB26308-0DF7-1801-A83D-12B00EF642F3}" dt="2025-04-19T07:46:28.951" v="232"/>
          <ac:spMkLst>
            <pc:docMk/>
            <pc:sldMk cId="4052085352" sldId="275"/>
            <ac:spMk id="3" creationId="{83ACE029-9C2A-A407-AC48-7A0E61B4D00E}"/>
          </ac:spMkLst>
        </pc:spChg>
        <pc:spChg chg="add del mod">
          <ac:chgData name="Mohammed Zaheeruddin Akhtar Siddiqui" userId="S::siddiqui.moh@northeastern.edu::08e90c71-6458-424d-8ee9-4b7051c25e2d" providerId="AD" clId="Web-{DCB26308-0DF7-1801-A83D-12B00EF642F3}" dt="2025-04-19T07:46:57.608" v="237"/>
          <ac:spMkLst>
            <pc:docMk/>
            <pc:sldMk cId="4052085352" sldId="275"/>
            <ac:spMk id="6" creationId="{CE0295E2-72A7-CB57-702B-C0AF235C9265}"/>
          </ac:spMkLst>
        </pc:spChg>
        <pc:spChg chg="add mod">
          <ac:chgData name="Mohammed Zaheeruddin Akhtar Siddiqui" userId="S::siddiqui.moh@northeastern.edu::08e90c71-6458-424d-8ee9-4b7051c25e2d" providerId="AD" clId="Web-{DCB26308-0DF7-1801-A83D-12B00EF642F3}" dt="2025-04-19T08:15:05.632" v="491" actId="14100"/>
          <ac:spMkLst>
            <pc:docMk/>
            <pc:sldMk cId="4052085352" sldId="275"/>
            <ac:spMk id="8" creationId="{C500A754-00F2-1230-C6C4-B57FFF17B5A2}"/>
          </ac:spMkLst>
        </pc:spChg>
        <pc:picChg chg="add del mod ord">
          <ac:chgData name="Mohammed Zaheeruddin Akhtar Siddiqui" userId="S::siddiqui.moh@northeastern.edu::08e90c71-6458-424d-8ee9-4b7051c25e2d" providerId="AD" clId="Web-{DCB26308-0DF7-1801-A83D-12B00EF642F3}" dt="2025-04-19T07:46:46.686" v="236"/>
          <ac:picMkLst>
            <pc:docMk/>
            <pc:sldMk cId="4052085352" sldId="275"/>
            <ac:picMk id="4" creationId="{2263CEAA-F366-AACD-7D30-BEB1B73DD61B}"/>
          </ac:picMkLst>
        </pc:picChg>
        <pc:picChg chg="add mod ord">
          <ac:chgData name="Mohammed Zaheeruddin Akhtar Siddiqui" userId="S::siddiqui.moh@northeastern.edu::08e90c71-6458-424d-8ee9-4b7051c25e2d" providerId="AD" clId="Web-{DCB26308-0DF7-1801-A83D-12B00EF642F3}" dt="2025-04-19T08:15:00.117" v="490" actId="14100"/>
          <ac:picMkLst>
            <pc:docMk/>
            <pc:sldMk cId="4052085352" sldId="275"/>
            <ac:picMk id="7" creationId="{7B0F8384-4A1A-B50A-7D90-60DB57E58414}"/>
          </ac:picMkLst>
        </pc:picChg>
      </pc:sldChg>
      <pc:sldChg chg="addSp modSp new mod setBg modShow">
        <pc:chgData name="Mohammed Zaheeruddin Akhtar Siddiqui" userId="S::siddiqui.moh@northeastern.edu::08e90c71-6458-424d-8ee9-4b7051c25e2d" providerId="AD" clId="Web-{DCB26308-0DF7-1801-A83D-12B00EF642F3}" dt="2025-04-19T08:19:23.171" v="522"/>
        <pc:sldMkLst>
          <pc:docMk/>
          <pc:sldMk cId="3616780601" sldId="276"/>
        </pc:sldMkLst>
        <pc:spChg chg="mod">
          <ac:chgData name="Mohammed Zaheeruddin Akhtar Siddiqui" userId="S::siddiqui.moh@northeastern.edu::08e90c71-6458-424d-8ee9-4b7051c25e2d" providerId="AD" clId="Web-{DCB26308-0DF7-1801-A83D-12B00EF642F3}" dt="2025-04-19T08:18:50.014" v="513" actId="20577"/>
          <ac:spMkLst>
            <pc:docMk/>
            <pc:sldMk cId="3616780601" sldId="276"/>
            <ac:spMk id="2" creationId="{36F88C78-6D8C-7570-FF18-ECEE54B8E963}"/>
          </ac:spMkLst>
        </pc:spChg>
        <pc:spChg chg="mod">
          <ac:chgData name="Mohammed Zaheeruddin Akhtar Siddiqui" userId="S::siddiqui.moh@northeastern.edu::08e90c71-6458-424d-8ee9-4b7051c25e2d" providerId="AD" clId="Web-{DCB26308-0DF7-1801-A83D-12B00EF642F3}" dt="2025-04-19T08:19:20.249" v="520" actId="14100"/>
          <ac:spMkLst>
            <pc:docMk/>
            <pc:sldMk cId="3616780601" sldId="276"/>
            <ac:spMk id="3" creationId="{6C9AF8F1-EE34-6121-ED79-3B881D64BCB2}"/>
          </ac:spMkLst>
        </pc:spChg>
        <pc:grpChg chg="add">
          <ac:chgData name="Mohammed Zaheeruddin Akhtar Siddiqui" userId="S::siddiqui.moh@northeastern.edu::08e90c71-6458-424d-8ee9-4b7051c25e2d" providerId="AD" clId="Web-{DCB26308-0DF7-1801-A83D-12B00EF642F3}" dt="2025-04-19T07:50:42.771" v="366"/>
          <ac:grpSpMkLst>
            <pc:docMk/>
            <pc:sldMk cId="3616780601" sldId="276"/>
            <ac:grpSpMk id="9" creationId="{1FD67D68-9B83-C338-8342-3348D8F22347}"/>
          </ac:grpSpMkLst>
        </pc:grpChg>
        <pc:picChg chg="add mod">
          <ac:chgData name="Mohammed Zaheeruddin Akhtar Siddiqui" userId="S::siddiqui.moh@northeastern.edu::08e90c71-6458-424d-8ee9-4b7051c25e2d" providerId="AD" clId="Web-{DCB26308-0DF7-1801-A83D-12B00EF642F3}" dt="2025-04-19T07:50:42.771" v="366"/>
          <ac:picMkLst>
            <pc:docMk/>
            <pc:sldMk cId="3616780601" sldId="276"/>
            <ac:picMk id="4" creationId="{2527F52E-8914-39D6-66CC-8EA7517AE9F1}"/>
          </ac:picMkLst>
        </pc:picChg>
      </pc:sldChg>
    </pc:docChg>
  </pc:docChgLst>
  <pc:docChgLst>
    <pc:chgData name="Abdul Mohsin Ahmed" userId="S::ahmed.abd@northeastern.edu::94e0fd65-903e-4f9d-81d9-39ca122e4523" providerId="AD" clId="Web-{33354157-D61E-694F-0982-079945AD65DB}"/>
    <pc:docChg chg="modSld">
      <pc:chgData name="Abdul Mohsin Ahmed" userId="S::ahmed.abd@northeastern.edu::94e0fd65-903e-4f9d-81d9-39ca122e4523" providerId="AD" clId="Web-{33354157-D61E-694F-0982-079945AD65DB}" dt="2025-04-21T01:09:02.781" v="24" actId="20577"/>
      <pc:docMkLst>
        <pc:docMk/>
      </pc:docMkLst>
      <pc:sldChg chg="modSp">
        <pc:chgData name="Abdul Mohsin Ahmed" userId="S::ahmed.abd@northeastern.edu::94e0fd65-903e-4f9d-81d9-39ca122e4523" providerId="AD" clId="Web-{33354157-D61E-694F-0982-079945AD65DB}" dt="2025-04-21T01:08:22.983" v="17" actId="20577"/>
        <pc:sldMkLst>
          <pc:docMk/>
          <pc:sldMk cId="704758585" sldId="257"/>
        </pc:sldMkLst>
        <pc:spChg chg="mod">
          <ac:chgData name="Abdul Mohsin Ahmed" userId="S::ahmed.abd@northeastern.edu::94e0fd65-903e-4f9d-81d9-39ca122e4523" providerId="AD" clId="Web-{33354157-D61E-694F-0982-079945AD65DB}" dt="2025-04-21T01:08:22.983" v="17" actId="20577"/>
          <ac:spMkLst>
            <pc:docMk/>
            <pc:sldMk cId="704758585" sldId="257"/>
            <ac:spMk id="3" creationId="{E8D61D3B-279A-A3EB-EA14-EA71059BD091}"/>
          </ac:spMkLst>
        </pc:spChg>
      </pc:sldChg>
      <pc:sldChg chg="modSp">
        <pc:chgData name="Abdul Mohsin Ahmed" userId="S::ahmed.abd@northeastern.edu::94e0fd65-903e-4f9d-81d9-39ca122e4523" providerId="AD" clId="Web-{33354157-D61E-694F-0982-079945AD65DB}" dt="2025-04-21T01:08:40.686" v="20" actId="20577"/>
        <pc:sldMkLst>
          <pc:docMk/>
          <pc:sldMk cId="4091308738" sldId="258"/>
        </pc:sldMkLst>
        <pc:spChg chg="mod">
          <ac:chgData name="Abdul Mohsin Ahmed" userId="S::ahmed.abd@northeastern.edu::94e0fd65-903e-4f9d-81d9-39ca122e4523" providerId="AD" clId="Web-{33354157-D61E-694F-0982-079945AD65DB}" dt="2025-04-21T01:08:40.686" v="20" actId="20577"/>
          <ac:spMkLst>
            <pc:docMk/>
            <pc:sldMk cId="4091308738" sldId="258"/>
            <ac:spMk id="4" creationId="{AF4DD1F6-98E5-0D57-8AFE-61BCAAF08504}"/>
          </ac:spMkLst>
        </pc:spChg>
      </pc:sldChg>
      <pc:sldChg chg="modSp">
        <pc:chgData name="Abdul Mohsin Ahmed" userId="S::ahmed.abd@northeastern.edu::94e0fd65-903e-4f9d-81d9-39ca122e4523" providerId="AD" clId="Web-{33354157-D61E-694F-0982-079945AD65DB}" dt="2025-04-21T01:08:44.905" v="21" actId="20577"/>
        <pc:sldMkLst>
          <pc:docMk/>
          <pc:sldMk cId="1313744803" sldId="259"/>
        </pc:sldMkLst>
        <pc:spChg chg="mod">
          <ac:chgData name="Abdul Mohsin Ahmed" userId="S::ahmed.abd@northeastern.edu::94e0fd65-903e-4f9d-81d9-39ca122e4523" providerId="AD" clId="Web-{33354157-D61E-694F-0982-079945AD65DB}" dt="2025-04-21T01:08:44.905" v="21" actId="20577"/>
          <ac:spMkLst>
            <pc:docMk/>
            <pc:sldMk cId="1313744803" sldId="259"/>
            <ac:spMk id="3" creationId="{86498F99-8C9E-FCF4-9E86-3B6441BFFC87}"/>
          </ac:spMkLst>
        </pc:spChg>
      </pc:sldChg>
      <pc:sldChg chg="modSp">
        <pc:chgData name="Abdul Mohsin Ahmed" userId="S::ahmed.abd@northeastern.edu::94e0fd65-903e-4f9d-81d9-39ca122e4523" providerId="AD" clId="Web-{33354157-D61E-694F-0982-079945AD65DB}" dt="2025-04-21T01:09:02.781" v="24" actId="20577"/>
        <pc:sldMkLst>
          <pc:docMk/>
          <pc:sldMk cId="2391415351" sldId="260"/>
        </pc:sldMkLst>
        <pc:spChg chg="mod">
          <ac:chgData name="Abdul Mohsin Ahmed" userId="S::ahmed.abd@northeastern.edu::94e0fd65-903e-4f9d-81d9-39ca122e4523" providerId="AD" clId="Web-{33354157-D61E-694F-0982-079945AD65DB}" dt="2025-04-21T01:09:02.781" v="24" actId="20577"/>
          <ac:spMkLst>
            <pc:docMk/>
            <pc:sldMk cId="2391415351" sldId="260"/>
            <ac:spMk id="3" creationId="{F6FFD3B7-6F4D-669D-2D21-0A955EFDE7AB}"/>
          </ac:spMkLst>
        </pc:spChg>
      </pc:sldChg>
      <pc:sldChg chg="modSp">
        <pc:chgData name="Abdul Mohsin Ahmed" userId="S::ahmed.abd@northeastern.edu::94e0fd65-903e-4f9d-81d9-39ca122e4523" providerId="AD" clId="Web-{33354157-D61E-694F-0982-079945AD65DB}" dt="2025-04-21T01:08:34.733" v="19" actId="20577"/>
        <pc:sldMkLst>
          <pc:docMk/>
          <pc:sldMk cId="2936691607" sldId="261"/>
        </pc:sldMkLst>
        <pc:spChg chg="mod">
          <ac:chgData name="Abdul Mohsin Ahmed" userId="S::ahmed.abd@northeastern.edu::94e0fd65-903e-4f9d-81d9-39ca122e4523" providerId="AD" clId="Web-{33354157-D61E-694F-0982-079945AD65DB}" dt="2025-04-21T01:08:34.733" v="19" actId="20577"/>
          <ac:spMkLst>
            <pc:docMk/>
            <pc:sldMk cId="2936691607" sldId="261"/>
            <ac:spMk id="3" creationId="{28A595A6-1358-1A4F-1BF5-D5F2B81BB2F7}"/>
          </ac:spMkLst>
        </pc:spChg>
      </pc:sldChg>
      <pc:sldChg chg="modSp">
        <pc:chgData name="Abdul Mohsin Ahmed" userId="S::ahmed.abd@northeastern.edu::94e0fd65-903e-4f9d-81d9-39ca122e4523" providerId="AD" clId="Web-{33354157-D61E-694F-0982-079945AD65DB}" dt="2025-04-21T01:08:06.294" v="12" actId="20577"/>
        <pc:sldMkLst>
          <pc:docMk/>
          <pc:sldMk cId="2397310836" sldId="262"/>
        </pc:sldMkLst>
        <pc:spChg chg="mod">
          <ac:chgData name="Abdul Mohsin Ahmed" userId="S::ahmed.abd@northeastern.edu::94e0fd65-903e-4f9d-81d9-39ca122e4523" providerId="AD" clId="Web-{33354157-D61E-694F-0982-079945AD65DB}" dt="2025-04-21T01:08:06.294" v="12" actId="20577"/>
          <ac:spMkLst>
            <pc:docMk/>
            <pc:sldMk cId="2397310836" sldId="262"/>
            <ac:spMk id="3" creationId="{2268E9D8-6361-0DD2-6E5A-A651C7CF733F}"/>
          </ac:spMkLst>
        </pc:spChg>
      </pc:sldChg>
      <pc:sldChg chg="modSp">
        <pc:chgData name="Abdul Mohsin Ahmed" userId="S::ahmed.abd@northeastern.edu::94e0fd65-903e-4f9d-81d9-39ca122e4523" providerId="AD" clId="Web-{33354157-D61E-694F-0982-079945AD65DB}" dt="2025-04-21T01:08:03.841" v="11" actId="20577"/>
        <pc:sldMkLst>
          <pc:docMk/>
          <pc:sldMk cId="912961030" sldId="271"/>
        </pc:sldMkLst>
        <pc:spChg chg="mod">
          <ac:chgData name="Abdul Mohsin Ahmed" userId="S::ahmed.abd@northeastern.edu::94e0fd65-903e-4f9d-81d9-39ca122e4523" providerId="AD" clId="Web-{33354157-D61E-694F-0982-079945AD65DB}" dt="2025-04-21T01:08:03.841" v="11" actId="20577"/>
          <ac:spMkLst>
            <pc:docMk/>
            <pc:sldMk cId="912961030" sldId="271"/>
            <ac:spMk id="3" creationId="{D169A5F6-1044-6E4F-FF5C-0B615AEB12B5}"/>
          </ac:spMkLst>
        </pc:spChg>
      </pc:sldChg>
    </pc:docChg>
  </pc:docChgLst>
  <pc:docChgLst>
    <pc:chgData name="Abdul Mohsin Ahmed" userId="S::ahmed.abd@northeastern.edu::94e0fd65-903e-4f9d-81d9-39ca122e4523" providerId="AD" clId="Web-{FAD902A9-8A1D-825A-AC8B-19095AE7CF0C}"/>
    <pc:docChg chg="addSld modSld">
      <pc:chgData name="Abdul Mohsin Ahmed" userId="S::ahmed.abd@northeastern.edu::94e0fd65-903e-4f9d-81d9-39ca122e4523" providerId="AD" clId="Web-{FAD902A9-8A1D-825A-AC8B-19095AE7CF0C}" dt="2025-04-21T01:21:52.329" v="134" actId="1076"/>
      <pc:docMkLst>
        <pc:docMk/>
      </pc:docMkLst>
      <pc:sldChg chg="addSp modSp mod setBg">
        <pc:chgData name="Abdul Mohsin Ahmed" userId="S::ahmed.abd@northeastern.edu::94e0fd65-903e-4f9d-81d9-39ca122e4523" providerId="AD" clId="Web-{FAD902A9-8A1D-825A-AC8B-19095AE7CF0C}" dt="2025-04-21T01:21:22.234" v="133"/>
        <pc:sldMkLst>
          <pc:docMk/>
          <pc:sldMk cId="1191774132" sldId="256"/>
        </pc:sldMkLst>
        <pc:spChg chg="mod">
          <ac:chgData name="Abdul Mohsin Ahmed" userId="S::ahmed.abd@northeastern.edu::94e0fd65-903e-4f9d-81d9-39ca122e4523" providerId="AD" clId="Web-{FAD902A9-8A1D-825A-AC8B-19095AE7CF0C}" dt="2025-04-21T01:21:22.234" v="133"/>
          <ac:spMkLst>
            <pc:docMk/>
            <pc:sldMk cId="1191774132" sldId="256"/>
            <ac:spMk id="2" creationId="{4ECC59ED-D202-FF38-5B4D-A04492C96142}"/>
          </ac:spMkLst>
        </pc:spChg>
        <pc:spChg chg="mod">
          <ac:chgData name="Abdul Mohsin Ahmed" userId="S::ahmed.abd@northeastern.edu::94e0fd65-903e-4f9d-81d9-39ca122e4523" providerId="AD" clId="Web-{FAD902A9-8A1D-825A-AC8B-19095AE7CF0C}" dt="2025-04-21T01:21:22.234" v="133"/>
          <ac:spMkLst>
            <pc:docMk/>
            <pc:sldMk cId="1191774132" sldId="256"/>
            <ac:spMk id="3" creationId="{6D0281DB-BAB9-3116-9D3A-75FEDA79B890}"/>
          </ac:spMkLst>
        </pc:spChg>
        <pc:spChg chg="add">
          <ac:chgData name="Abdul Mohsin Ahmed" userId="S::ahmed.abd@northeastern.edu::94e0fd65-903e-4f9d-81d9-39ca122e4523" providerId="AD" clId="Web-{FAD902A9-8A1D-825A-AC8B-19095AE7CF0C}" dt="2025-04-21T01:21:22.234" v="133"/>
          <ac:spMkLst>
            <pc:docMk/>
            <pc:sldMk cId="1191774132" sldId="256"/>
            <ac:spMk id="8" creationId="{289ED1AA-8684-4D37-B208-8777E1A7780D}"/>
          </ac:spMkLst>
        </pc:spChg>
        <pc:spChg chg="add">
          <ac:chgData name="Abdul Mohsin Ahmed" userId="S::ahmed.abd@northeastern.edu::94e0fd65-903e-4f9d-81d9-39ca122e4523" providerId="AD" clId="Web-{FAD902A9-8A1D-825A-AC8B-19095AE7CF0C}" dt="2025-04-21T01:21:22.234" v="133"/>
          <ac:spMkLst>
            <pc:docMk/>
            <pc:sldMk cId="1191774132" sldId="256"/>
            <ac:spMk id="10" creationId="{4180E01B-B1F4-437C-807D-1C930718EE64}"/>
          </ac:spMkLst>
        </pc:spChg>
        <pc:spChg chg="add">
          <ac:chgData name="Abdul Mohsin Ahmed" userId="S::ahmed.abd@northeastern.edu::94e0fd65-903e-4f9d-81d9-39ca122e4523" providerId="AD" clId="Web-{FAD902A9-8A1D-825A-AC8B-19095AE7CF0C}" dt="2025-04-21T01:21:22.234" v="133"/>
          <ac:spMkLst>
            <pc:docMk/>
            <pc:sldMk cId="1191774132" sldId="256"/>
            <ac:spMk id="12" creationId="{41F77738-2AF0-4750-A0C7-F97C2C17590E}"/>
          </ac:spMkLst>
        </pc:spChg>
      </pc:sldChg>
      <pc:sldChg chg="addSp modSp mod setBg">
        <pc:chgData name="Abdul Mohsin Ahmed" userId="S::ahmed.abd@northeastern.edu::94e0fd65-903e-4f9d-81d9-39ca122e4523" providerId="AD" clId="Web-{FAD902A9-8A1D-825A-AC8B-19095AE7CF0C}" dt="2025-04-21T01:11:44.296" v="48"/>
        <pc:sldMkLst>
          <pc:docMk/>
          <pc:sldMk cId="704758585" sldId="257"/>
        </pc:sldMkLst>
        <pc:spChg chg="mod">
          <ac:chgData name="Abdul Mohsin Ahmed" userId="S::ahmed.abd@northeastern.edu::94e0fd65-903e-4f9d-81d9-39ca122e4523" providerId="AD" clId="Web-{FAD902A9-8A1D-825A-AC8B-19095AE7CF0C}" dt="2025-04-21T01:11:44.296" v="48"/>
          <ac:spMkLst>
            <pc:docMk/>
            <pc:sldMk cId="704758585" sldId="257"/>
            <ac:spMk id="2" creationId="{6D8E8815-ED40-5081-16F8-3D73E71C57B8}"/>
          </ac:spMkLst>
        </pc:spChg>
        <pc:spChg chg="mod">
          <ac:chgData name="Abdul Mohsin Ahmed" userId="S::ahmed.abd@northeastern.edu::94e0fd65-903e-4f9d-81d9-39ca122e4523" providerId="AD" clId="Web-{FAD902A9-8A1D-825A-AC8B-19095AE7CF0C}" dt="2025-04-21T01:11:44.296" v="48"/>
          <ac:spMkLst>
            <pc:docMk/>
            <pc:sldMk cId="704758585" sldId="257"/>
            <ac:spMk id="3" creationId="{E8D61D3B-279A-A3EB-EA14-EA71059BD091}"/>
          </ac:spMkLst>
        </pc:spChg>
        <pc:spChg chg="add">
          <ac:chgData name="Abdul Mohsin Ahmed" userId="S::ahmed.abd@northeastern.edu::94e0fd65-903e-4f9d-81d9-39ca122e4523" providerId="AD" clId="Web-{FAD902A9-8A1D-825A-AC8B-19095AE7CF0C}" dt="2025-04-21T01:11:44.296" v="48"/>
          <ac:spMkLst>
            <pc:docMk/>
            <pc:sldMk cId="704758585" sldId="257"/>
            <ac:spMk id="8" creationId="{777A147A-9ED8-46B4-8660-1B3C2AA880B5}"/>
          </ac:spMkLst>
        </pc:spChg>
        <pc:spChg chg="add">
          <ac:chgData name="Abdul Mohsin Ahmed" userId="S::ahmed.abd@northeastern.edu::94e0fd65-903e-4f9d-81d9-39ca122e4523" providerId="AD" clId="Web-{FAD902A9-8A1D-825A-AC8B-19095AE7CF0C}" dt="2025-04-21T01:11:44.296" v="48"/>
          <ac:spMkLst>
            <pc:docMk/>
            <pc:sldMk cId="704758585" sldId="257"/>
            <ac:spMk id="10" creationId="{5D6C15A0-C087-4593-8414-2B4EC1CDC3DE}"/>
          </ac:spMkLst>
        </pc:spChg>
      </pc:sldChg>
      <pc:sldChg chg="modSp">
        <pc:chgData name="Abdul Mohsin Ahmed" userId="S::ahmed.abd@northeastern.edu::94e0fd65-903e-4f9d-81d9-39ca122e4523" providerId="AD" clId="Web-{FAD902A9-8A1D-825A-AC8B-19095AE7CF0C}" dt="2025-04-21T01:21:52.329" v="134" actId="1076"/>
        <pc:sldMkLst>
          <pc:docMk/>
          <pc:sldMk cId="1313744803" sldId="259"/>
        </pc:sldMkLst>
        <pc:picChg chg="mod">
          <ac:chgData name="Abdul Mohsin Ahmed" userId="S::ahmed.abd@northeastern.edu::94e0fd65-903e-4f9d-81d9-39ca122e4523" providerId="AD" clId="Web-{FAD902A9-8A1D-825A-AC8B-19095AE7CF0C}" dt="2025-04-21T01:21:52.329" v="134" actId="1076"/>
          <ac:picMkLst>
            <pc:docMk/>
            <pc:sldMk cId="1313744803" sldId="259"/>
            <ac:picMk id="5" creationId="{628410FB-7458-D684-0AE6-34A0F3BDFD30}"/>
          </ac:picMkLst>
        </pc:picChg>
      </pc:sldChg>
      <pc:sldChg chg="addSp modSp mod setBg">
        <pc:chgData name="Abdul Mohsin Ahmed" userId="S::ahmed.abd@northeastern.edu::94e0fd65-903e-4f9d-81d9-39ca122e4523" providerId="AD" clId="Web-{FAD902A9-8A1D-825A-AC8B-19095AE7CF0C}" dt="2025-04-21T01:11:49.437" v="49"/>
        <pc:sldMkLst>
          <pc:docMk/>
          <pc:sldMk cId="2936691607" sldId="261"/>
        </pc:sldMkLst>
        <pc:spChg chg="mod">
          <ac:chgData name="Abdul Mohsin Ahmed" userId="S::ahmed.abd@northeastern.edu::94e0fd65-903e-4f9d-81d9-39ca122e4523" providerId="AD" clId="Web-{FAD902A9-8A1D-825A-AC8B-19095AE7CF0C}" dt="2025-04-21T01:11:49.437" v="49"/>
          <ac:spMkLst>
            <pc:docMk/>
            <pc:sldMk cId="2936691607" sldId="261"/>
            <ac:spMk id="2" creationId="{8FC40547-B1DB-E029-DD11-70CF8F745446}"/>
          </ac:spMkLst>
        </pc:spChg>
        <pc:spChg chg="mod">
          <ac:chgData name="Abdul Mohsin Ahmed" userId="S::ahmed.abd@northeastern.edu::94e0fd65-903e-4f9d-81d9-39ca122e4523" providerId="AD" clId="Web-{FAD902A9-8A1D-825A-AC8B-19095AE7CF0C}" dt="2025-04-21T01:11:49.437" v="49"/>
          <ac:spMkLst>
            <pc:docMk/>
            <pc:sldMk cId="2936691607" sldId="261"/>
            <ac:spMk id="3" creationId="{28A595A6-1358-1A4F-1BF5-D5F2B81BB2F7}"/>
          </ac:spMkLst>
        </pc:spChg>
        <pc:spChg chg="add">
          <ac:chgData name="Abdul Mohsin Ahmed" userId="S::ahmed.abd@northeastern.edu::94e0fd65-903e-4f9d-81d9-39ca122e4523" providerId="AD" clId="Web-{FAD902A9-8A1D-825A-AC8B-19095AE7CF0C}" dt="2025-04-21T01:11:49.437" v="49"/>
          <ac:spMkLst>
            <pc:docMk/>
            <pc:sldMk cId="2936691607" sldId="261"/>
            <ac:spMk id="8" creationId="{777A147A-9ED8-46B4-8660-1B3C2AA880B5}"/>
          </ac:spMkLst>
        </pc:spChg>
        <pc:spChg chg="add">
          <ac:chgData name="Abdul Mohsin Ahmed" userId="S::ahmed.abd@northeastern.edu::94e0fd65-903e-4f9d-81d9-39ca122e4523" providerId="AD" clId="Web-{FAD902A9-8A1D-825A-AC8B-19095AE7CF0C}" dt="2025-04-21T01:11:49.437" v="49"/>
          <ac:spMkLst>
            <pc:docMk/>
            <pc:sldMk cId="2936691607" sldId="261"/>
            <ac:spMk id="10" creationId="{5D6C15A0-C087-4593-8414-2B4EC1CDC3DE}"/>
          </ac:spMkLst>
        </pc:spChg>
      </pc:sldChg>
      <pc:sldChg chg="addSp modSp mod setBg">
        <pc:chgData name="Abdul Mohsin Ahmed" userId="S::ahmed.abd@northeastern.edu::94e0fd65-903e-4f9d-81d9-39ca122e4523" providerId="AD" clId="Web-{FAD902A9-8A1D-825A-AC8B-19095AE7CF0C}" dt="2025-04-21T01:11:37.889" v="47"/>
        <pc:sldMkLst>
          <pc:docMk/>
          <pc:sldMk cId="2397310836" sldId="262"/>
        </pc:sldMkLst>
        <pc:spChg chg="mod">
          <ac:chgData name="Abdul Mohsin Ahmed" userId="S::ahmed.abd@northeastern.edu::94e0fd65-903e-4f9d-81d9-39ca122e4523" providerId="AD" clId="Web-{FAD902A9-8A1D-825A-AC8B-19095AE7CF0C}" dt="2025-04-21T01:11:37.889" v="47"/>
          <ac:spMkLst>
            <pc:docMk/>
            <pc:sldMk cId="2397310836" sldId="262"/>
            <ac:spMk id="2" creationId="{484DC3D7-B9B6-9372-0911-8AB07C49C1F6}"/>
          </ac:spMkLst>
        </pc:spChg>
        <pc:spChg chg="mod">
          <ac:chgData name="Abdul Mohsin Ahmed" userId="S::ahmed.abd@northeastern.edu::94e0fd65-903e-4f9d-81d9-39ca122e4523" providerId="AD" clId="Web-{FAD902A9-8A1D-825A-AC8B-19095AE7CF0C}" dt="2025-04-21T01:11:37.889" v="47"/>
          <ac:spMkLst>
            <pc:docMk/>
            <pc:sldMk cId="2397310836" sldId="262"/>
            <ac:spMk id="3" creationId="{2268E9D8-6361-0DD2-6E5A-A651C7CF733F}"/>
          </ac:spMkLst>
        </pc:spChg>
        <pc:spChg chg="add">
          <ac:chgData name="Abdul Mohsin Ahmed" userId="S::ahmed.abd@northeastern.edu::94e0fd65-903e-4f9d-81d9-39ca122e4523" providerId="AD" clId="Web-{FAD902A9-8A1D-825A-AC8B-19095AE7CF0C}" dt="2025-04-21T01:11:37.889" v="47"/>
          <ac:spMkLst>
            <pc:docMk/>
            <pc:sldMk cId="2397310836" sldId="262"/>
            <ac:spMk id="8" creationId="{389575E1-3389-451A-A5F7-27854C25C599}"/>
          </ac:spMkLst>
        </pc:spChg>
        <pc:spChg chg="add">
          <ac:chgData name="Abdul Mohsin Ahmed" userId="S::ahmed.abd@northeastern.edu::94e0fd65-903e-4f9d-81d9-39ca122e4523" providerId="AD" clId="Web-{FAD902A9-8A1D-825A-AC8B-19095AE7CF0C}" dt="2025-04-21T01:11:37.889" v="47"/>
          <ac:spMkLst>
            <pc:docMk/>
            <pc:sldMk cId="2397310836" sldId="262"/>
            <ac:spMk id="10" creationId="{A53CCC5C-D88E-40FB-B30B-23DCDBD01D37}"/>
          </ac:spMkLst>
        </pc:spChg>
        <pc:spChg chg="add">
          <ac:chgData name="Abdul Mohsin Ahmed" userId="S::ahmed.abd@northeastern.edu::94e0fd65-903e-4f9d-81d9-39ca122e4523" providerId="AD" clId="Web-{FAD902A9-8A1D-825A-AC8B-19095AE7CF0C}" dt="2025-04-21T01:11:37.889" v="47"/>
          <ac:spMkLst>
            <pc:docMk/>
            <pc:sldMk cId="2397310836" sldId="262"/>
            <ac:spMk id="12" creationId="{081E4A58-353D-44AE-B2FC-2A74E2E400F7}"/>
          </ac:spMkLst>
        </pc:spChg>
      </pc:sldChg>
      <pc:sldChg chg="addSp delSp modSp">
        <pc:chgData name="Abdul Mohsin Ahmed" userId="S::ahmed.abd@northeastern.edu::94e0fd65-903e-4f9d-81d9-39ca122e4523" providerId="AD" clId="Web-{FAD902A9-8A1D-825A-AC8B-19095AE7CF0C}" dt="2025-04-21T01:11:18.592" v="45"/>
        <pc:sldMkLst>
          <pc:docMk/>
          <pc:sldMk cId="4005230415" sldId="263"/>
        </pc:sldMkLst>
        <pc:spChg chg="mod">
          <ac:chgData name="Abdul Mohsin Ahmed" userId="S::ahmed.abd@northeastern.edu::94e0fd65-903e-4f9d-81d9-39ca122e4523" providerId="AD" clId="Web-{FAD902A9-8A1D-825A-AC8B-19095AE7CF0C}" dt="2025-04-21T01:11:18.592" v="45"/>
          <ac:spMkLst>
            <pc:docMk/>
            <pc:sldMk cId="4005230415" sldId="263"/>
            <ac:spMk id="2" creationId="{4294F1B5-F27B-C906-DECE-B81DBC948E05}"/>
          </ac:spMkLst>
        </pc:spChg>
        <pc:spChg chg="add del">
          <ac:chgData name="Abdul Mohsin Ahmed" userId="S::ahmed.abd@northeastern.edu::94e0fd65-903e-4f9d-81d9-39ca122e4523" providerId="AD" clId="Web-{FAD902A9-8A1D-825A-AC8B-19095AE7CF0C}" dt="2025-04-21T01:11:18.592" v="45"/>
          <ac:spMkLst>
            <pc:docMk/>
            <pc:sldMk cId="4005230415" sldId="263"/>
            <ac:spMk id="37" creationId="{BACC6370-2D7E-4714-9D71-7542949D7D5D}"/>
          </ac:spMkLst>
        </pc:spChg>
        <pc:spChg chg="add del">
          <ac:chgData name="Abdul Mohsin Ahmed" userId="S::ahmed.abd@northeastern.edu::94e0fd65-903e-4f9d-81d9-39ca122e4523" providerId="AD" clId="Web-{FAD902A9-8A1D-825A-AC8B-19095AE7CF0C}" dt="2025-04-21T01:11:18.592" v="45"/>
          <ac:spMkLst>
            <pc:docMk/>
            <pc:sldMk cId="4005230415" sldId="263"/>
            <ac:spMk id="39" creationId="{256B2C21-A230-48C0-8DF1-C46611373C44}"/>
          </ac:spMkLst>
        </pc:spChg>
        <pc:spChg chg="add del">
          <ac:chgData name="Abdul Mohsin Ahmed" userId="S::ahmed.abd@northeastern.edu::94e0fd65-903e-4f9d-81d9-39ca122e4523" providerId="AD" clId="Web-{FAD902A9-8A1D-825A-AC8B-19095AE7CF0C}" dt="2025-04-21T01:11:18.592" v="45"/>
          <ac:spMkLst>
            <pc:docMk/>
            <pc:sldMk cId="4005230415" sldId="263"/>
            <ac:spMk id="41" creationId="{3847E18C-932D-4C95-AABA-FEC7C9499AD7}"/>
          </ac:spMkLst>
        </pc:spChg>
        <pc:spChg chg="add del">
          <ac:chgData name="Abdul Mohsin Ahmed" userId="S::ahmed.abd@northeastern.edu::94e0fd65-903e-4f9d-81d9-39ca122e4523" providerId="AD" clId="Web-{FAD902A9-8A1D-825A-AC8B-19095AE7CF0C}" dt="2025-04-21T01:11:18.592" v="45"/>
          <ac:spMkLst>
            <pc:docMk/>
            <pc:sldMk cId="4005230415" sldId="263"/>
            <ac:spMk id="43" creationId="{3150CB11-0C61-439E-910F-5787759E72A0}"/>
          </ac:spMkLst>
        </pc:spChg>
        <pc:spChg chg="add del">
          <ac:chgData name="Abdul Mohsin Ahmed" userId="S::ahmed.abd@northeastern.edu::94e0fd65-903e-4f9d-81d9-39ca122e4523" providerId="AD" clId="Web-{FAD902A9-8A1D-825A-AC8B-19095AE7CF0C}" dt="2025-04-21T01:11:18.592" v="45"/>
          <ac:spMkLst>
            <pc:docMk/>
            <pc:sldMk cId="4005230415" sldId="263"/>
            <ac:spMk id="45" creationId="{43F8A58B-5155-44CE-A5FF-7647B47D0A7A}"/>
          </ac:spMkLst>
        </pc:spChg>
        <pc:spChg chg="add del">
          <ac:chgData name="Abdul Mohsin Ahmed" userId="S::ahmed.abd@northeastern.edu::94e0fd65-903e-4f9d-81d9-39ca122e4523" providerId="AD" clId="Web-{FAD902A9-8A1D-825A-AC8B-19095AE7CF0C}" dt="2025-04-21T01:11:18.592" v="45"/>
          <ac:spMkLst>
            <pc:docMk/>
            <pc:sldMk cId="4005230415" sldId="263"/>
            <ac:spMk id="47" creationId="{443F2ACA-E6D6-4028-82DD-F03C262D5DE6}"/>
          </ac:spMkLst>
        </pc:spChg>
        <pc:spChg chg="add del">
          <ac:chgData name="Abdul Mohsin Ahmed" userId="S::ahmed.abd@northeastern.edu::94e0fd65-903e-4f9d-81d9-39ca122e4523" providerId="AD" clId="Web-{FAD902A9-8A1D-825A-AC8B-19095AE7CF0C}" dt="2025-04-21T01:11:18.514" v="44"/>
          <ac:spMkLst>
            <pc:docMk/>
            <pc:sldMk cId="4005230415" sldId="263"/>
            <ac:spMk id="52" creationId="{1D63C574-BFD2-41A1-A567-B0C3CC7FDD4F}"/>
          </ac:spMkLst>
        </pc:spChg>
        <pc:spChg chg="add del">
          <ac:chgData name="Abdul Mohsin Ahmed" userId="S::ahmed.abd@northeastern.edu::94e0fd65-903e-4f9d-81d9-39ca122e4523" providerId="AD" clId="Web-{FAD902A9-8A1D-825A-AC8B-19095AE7CF0C}" dt="2025-04-21T01:11:18.514" v="44"/>
          <ac:spMkLst>
            <pc:docMk/>
            <pc:sldMk cId="4005230415" sldId="263"/>
            <ac:spMk id="54" creationId="{E2A46BAB-8C31-42B2-90E8-B26DD3E81D37}"/>
          </ac:spMkLst>
        </pc:spChg>
        <pc:spChg chg="add">
          <ac:chgData name="Abdul Mohsin Ahmed" userId="S::ahmed.abd@northeastern.edu::94e0fd65-903e-4f9d-81d9-39ca122e4523" providerId="AD" clId="Web-{FAD902A9-8A1D-825A-AC8B-19095AE7CF0C}" dt="2025-04-21T01:11:18.592" v="45"/>
          <ac:spMkLst>
            <pc:docMk/>
            <pc:sldMk cId="4005230415" sldId="263"/>
            <ac:spMk id="69" creationId="{9DBC8166-481C-4473-95F5-9A5B9073B7F1}"/>
          </ac:spMkLst>
        </pc:spChg>
        <pc:spChg chg="add">
          <ac:chgData name="Abdul Mohsin Ahmed" userId="S::ahmed.abd@northeastern.edu::94e0fd65-903e-4f9d-81d9-39ca122e4523" providerId="AD" clId="Web-{FAD902A9-8A1D-825A-AC8B-19095AE7CF0C}" dt="2025-04-21T01:11:18.592" v="45"/>
          <ac:spMkLst>
            <pc:docMk/>
            <pc:sldMk cId="4005230415" sldId="263"/>
            <ac:spMk id="70" creationId="{A5A5CE6E-90AF-4D43-A014-1F9EC83EB93D}"/>
          </ac:spMkLst>
        </pc:spChg>
        <pc:graphicFrameChg chg="mod modGraphic">
          <ac:chgData name="Abdul Mohsin Ahmed" userId="S::ahmed.abd@northeastern.edu::94e0fd65-903e-4f9d-81d9-39ca122e4523" providerId="AD" clId="Web-{FAD902A9-8A1D-825A-AC8B-19095AE7CF0C}" dt="2025-04-21T01:11:18.592" v="45"/>
          <ac:graphicFrameMkLst>
            <pc:docMk/>
            <pc:sldMk cId="4005230415" sldId="263"/>
            <ac:graphicFrameMk id="33" creationId="{597D13F5-0760-31A3-10B1-216F40033210}"/>
          </ac:graphicFrameMkLst>
        </pc:graphicFrameChg>
      </pc:sldChg>
      <pc:sldChg chg="addSp delSp modSp">
        <pc:chgData name="Abdul Mohsin Ahmed" userId="S::ahmed.abd@northeastern.edu::94e0fd65-903e-4f9d-81d9-39ca122e4523" providerId="AD" clId="Web-{FAD902A9-8A1D-825A-AC8B-19095AE7CF0C}" dt="2025-04-21T01:14:47.067" v="79"/>
        <pc:sldMkLst>
          <pc:docMk/>
          <pc:sldMk cId="1299503842" sldId="265"/>
        </pc:sldMkLst>
        <pc:spChg chg="mod">
          <ac:chgData name="Abdul Mohsin Ahmed" userId="S::ahmed.abd@northeastern.edu::94e0fd65-903e-4f9d-81d9-39ca122e4523" providerId="AD" clId="Web-{FAD902A9-8A1D-825A-AC8B-19095AE7CF0C}" dt="2025-04-21T01:14:47.067" v="79"/>
          <ac:spMkLst>
            <pc:docMk/>
            <pc:sldMk cId="1299503842" sldId="265"/>
            <ac:spMk id="2" creationId="{8DFAAB58-DF1B-E047-9189-1CBC1EBE385C}"/>
          </ac:spMkLst>
        </pc:spChg>
        <pc:spChg chg="mod">
          <ac:chgData name="Abdul Mohsin Ahmed" userId="S::ahmed.abd@northeastern.edu::94e0fd65-903e-4f9d-81d9-39ca122e4523" providerId="AD" clId="Web-{FAD902A9-8A1D-825A-AC8B-19095AE7CF0C}" dt="2025-04-21T01:14:47.067" v="79"/>
          <ac:spMkLst>
            <pc:docMk/>
            <pc:sldMk cId="1299503842" sldId="265"/>
            <ac:spMk id="3" creationId="{92DAF571-87EF-CC14-8323-8A1C7693EC58}"/>
          </ac:spMkLst>
        </pc:spChg>
        <pc:spChg chg="del mod">
          <ac:chgData name="Abdul Mohsin Ahmed" userId="S::ahmed.abd@northeastern.edu::94e0fd65-903e-4f9d-81d9-39ca122e4523" providerId="AD" clId="Web-{FAD902A9-8A1D-825A-AC8B-19095AE7CF0C}" dt="2025-04-21T01:14:47.067" v="79"/>
          <ac:spMkLst>
            <pc:docMk/>
            <pc:sldMk cId="1299503842" sldId="265"/>
            <ac:spMk id="96" creationId="{058A14AF-9FB5-4CC7-BA35-E8E85D3EDF0E}"/>
          </ac:spMkLst>
        </pc:spChg>
        <pc:spChg chg="del">
          <ac:chgData name="Abdul Mohsin Ahmed" userId="S::ahmed.abd@northeastern.edu::94e0fd65-903e-4f9d-81d9-39ca122e4523" providerId="AD" clId="Web-{FAD902A9-8A1D-825A-AC8B-19095AE7CF0C}" dt="2025-04-21T01:14:47.067" v="79"/>
          <ac:spMkLst>
            <pc:docMk/>
            <pc:sldMk cId="1299503842" sldId="265"/>
            <ac:spMk id="98" creationId="{3A9A4357-BD1D-4622-A4FE-766E6AB8DE84}"/>
          </ac:spMkLst>
        </pc:spChg>
        <pc:spChg chg="del">
          <ac:chgData name="Abdul Mohsin Ahmed" userId="S::ahmed.abd@northeastern.edu::94e0fd65-903e-4f9d-81d9-39ca122e4523" providerId="AD" clId="Web-{FAD902A9-8A1D-825A-AC8B-19095AE7CF0C}" dt="2025-04-21T01:14:47.067" v="79"/>
          <ac:spMkLst>
            <pc:docMk/>
            <pc:sldMk cId="1299503842" sldId="265"/>
            <ac:spMk id="100" creationId="{E659831F-0D9A-4C63-9EBB-8435B85A440F}"/>
          </ac:spMkLst>
        </pc:spChg>
        <pc:spChg chg="del">
          <ac:chgData name="Abdul Mohsin Ahmed" userId="S::ahmed.abd@northeastern.edu::94e0fd65-903e-4f9d-81d9-39ca122e4523" providerId="AD" clId="Web-{FAD902A9-8A1D-825A-AC8B-19095AE7CF0C}" dt="2025-04-21T01:14:47.067" v="79"/>
          <ac:spMkLst>
            <pc:docMk/>
            <pc:sldMk cId="1299503842" sldId="265"/>
            <ac:spMk id="102" creationId="{E6995CE5-F890-4ABA-82A2-26507CE8D2A3}"/>
          </ac:spMkLst>
        </pc:spChg>
        <pc:spChg chg="add">
          <ac:chgData name="Abdul Mohsin Ahmed" userId="S::ahmed.abd@northeastern.edu::94e0fd65-903e-4f9d-81d9-39ca122e4523" providerId="AD" clId="Web-{FAD902A9-8A1D-825A-AC8B-19095AE7CF0C}" dt="2025-04-21T01:14:47.067" v="79"/>
          <ac:spMkLst>
            <pc:docMk/>
            <pc:sldMk cId="1299503842" sldId="265"/>
            <ac:spMk id="107" creationId="{0288C6B4-AFC3-407F-A595-EFFD38D4CCAF}"/>
          </ac:spMkLst>
        </pc:spChg>
        <pc:spChg chg="add">
          <ac:chgData name="Abdul Mohsin Ahmed" userId="S::ahmed.abd@northeastern.edu::94e0fd65-903e-4f9d-81d9-39ca122e4523" providerId="AD" clId="Web-{FAD902A9-8A1D-825A-AC8B-19095AE7CF0C}" dt="2025-04-21T01:14:47.067" v="79"/>
          <ac:spMkLst>
            <pc:docMk/>
            <pc:sldMk cId="1299503842" sldId="265"/>
            <ac:spMk id="109" creationId="{CF236821-17FE-429B-8D2C-08E13A64EA40}"/>
          </ac:spMkLst>
        </pc:spChg>
        <pc:spChg chg="add">
          <ac:chgData name="Abdul Mohsin Ahmed" userId="S::ahmed.abd@northeastern.edu::94e0fd65-903e-4f9d-81d9-39ca122e4523" providerId="AD" clId="Web-{FAD902A9-8A1D-825A-AC8B-19095AE7CF0C}" dt="2025-04-21T01:14:47.067" v="79"/>
          <ac:spMkLst>
            <pc:docMk/>
            <pc:sldMk cId="1299503842" sldId="265"/>
            <ac:spMk id="111" creationId="{C0BDBCD2-E081-43AB-9119-C55465E59757}"/>
          </ac:spMkLst>
        </pc:spChg>
        <pc:spChg chg="add">
          <ac:chgData name="Abdul Mohsin Ahmed" userId="S::ahmed.abd@northeastern.edu::94e0fd65-903e-4f9d-81d9-39ca122e4523" providerId="AD" clId="Web-{FAD902A9-8A1D-825A-AC8B-19095AE7CF0C}" dt="2025-04-21T01:14:47.067" v="79"/>
          <ac:spMkLst>
            <pc:docMk/>
            <pc:sldMk cId="1299503842" sldId="265"/>
            <ac:spMk id="115" creationId="{7A5F0580-5EE9-419F-96EE-B6529EF6E7D0}"/>
          </ac:spMkLst>
        </pc:spChg>
      </pc:sldChg>
      <pc:sldChg chg="modSp">
        <pc:chgData name="Abdul Mohsin Ahmed" userId="S::ahmed.abd@northeastern.edu::94e0fd65-903e-4f9d-81d9-39ca122e4523" providerId="AD" clId="Web-{FAD902A9-8A1D-825A-AC8B-19095AE7CF0C}" dt="2025-04-21T01:12:57.782" v="63" actId="20577"/>
        <pc:sldMkLst>
          <pc:docMk/>
          <pc:sldMk cId="1894529648" sldId="266"/>
        </pc:sldMkLst>
        <pc:spChg chg="mod">
          <ac:chgData name="Abdul Mohsin Ahmed" userId="S::ahmed.abd@northeastern.edu::94e0fd65-903e-4f9d-81d9-39ca122e4523" providerId="AD" clId="Web-{FAD902A9-8A1D-825A-AC8B-19095AE7CF0C}" dt="2025-04-21T01:12:57.782" v="63" actId="20577"/>
          <ac:spMkLst>
            <pc:docMk/>
            <pc:sldMk cId="1894529648" sldId="266"/>
            <ac:spMk id="3" creationId="{5F991BA6-E546-196A-6CB5-D728B6D3F45A}"/>
          </ac:spMkLst>
        </pc:spChg>
      </pc:sldChg>
      <pc:sldChg chg="addSp modSp mod setBg">
        <pc:chgData name="Abdul Mohsin Ahmed" userId="S::ahmed.abd@northeastern.edu::94e0fd65-903e-4f9d-81d9-39ca122e4523" providerId="AD" clId="Web-{FAD902A9-8A1D-825A-AC8B-19095AE7CF0C}" dt="2025-04-21T01:16:43.273" v="100"/>
        <pc:sldMkLst>
          <pc:docMk/>
          <pc:sldMk cId="2482631782" sldId="267"/>
        </pc:sldMkLst>
        <pc:spChg chg="mod">
          <ac:chgData name="Abdul Mohsin Ahmed" userId="S::ahmed.abd@northeastern.edu::94e0fd65-903e-4f9d-81d9-39ca122e4523" providerId="AD" clId="Web-{FAD902A9-8A1D-825A-AC8B-19095AE7CF0C}" dt="2025-04-21T01:16:43.273" v="100"/>
          <ac:spMkLst>
            <pc:docMk/>
            <pc:sldMk cId="2482631782" sldId="267"/>
            <ac:spMk id="2" creationId="{E1B8C170-AFE0-B317-B747-73078A6B8A8B}"/>
          </ac:spMkLst>
        </pc:spChg>
        <pc:spChg chg="mod">
          <ac:chgData name="Abdul Mohsin Ahmed" userId="S::ahmed.abd@northeastern.edu::94e0fd65-903e-4f9d-81d9-39ca122e4523" providerId="AD" clId="Web-{FAD902A9-8A1D-825A-AC8B-19095AE7CF0C}" dt="2025-04-21T01:16:43.273" v="100"/>
          <ac:spMkLst>
            <pc:docMk/>
            <pc:sldMk cId="2482631782" sldId="267"/>
            <ac:spMk id="3" creationId="{0F4DD7FF-C28F-7D04-578E-3500B759DDE0}"/>
          </ac:spMkLst>
        </pc:spChg>
        <pc:spChg chg="add">
          <ac:chgData name="Abdul Mohsin Ahmed" userId="S::ahmed.abd@northeastern.edu::94e0fd65-903e-4f9d-81d9-39ca122e4523" providerId="AD" clId="Web-{FAD902A9-8A1D-825A-AC8B-19095AE7CF0C}" dt="2025-04-21T01:16:43.273" v="100"/>
          <ac:spMkLst>
            <pc:docMk/>
            <pc:sldMk cId="2482631782" sldId="267"/>
            <ac:spMk id="8" creationId="{100EDD19-6802-4EC3-95CE-CFFAB042CFD6}"/>
          </ac:spMkLst>
        </pc:spChg>
        <pc:spChg chg="add">
          <ac:chgData name="Abdul Mohsin Ahmed" userId="S::ahmed.abd@northeastern.edu::94e0fd65-903e-4f9d-81d9-39ca122e4523" providerId="AD" clId="Web-{FAD902A9-8A1D-825A-AC8B-19095AE7CF0C}" dt="2025-04-21T01:16:43.273" v="100"/>
          <ac:spMkLst>
            <pc:docMk/>
            <pc:sldMk cId="2482631782" sldId="267"/>
            <ac:spMk id="10" creationId="{DB17E863-922E-4C26-BD64-E8FD41D28661}"/>
          </ac:spMkLst>
        </pc:spChg>
      </pc:sldChg>
      <pc:sldChg chg="addSp delSp modSp mod setBg">
        <pc:chgData name="Abdul Mohsin Ahmed" userId="S::ahmed.abd@northeastern.edu::94e0fd65-903e-4f9d-81d9-39ca122e4523" providerId="AD" clId="Web-{FAD902A9-8A1D-825A-AC8B-19095AE7CF0C}" dt="2025-04-21T01:16:58.414" v="105"/>
        <pc:sldMkLst>
          <pc:docMk/>
          <pc:sldMk cId="2774439174" sldId="268"/>
        </pc:sldMkLst>
        <pc:spChg chg="mod">
          <ac:chgData name="Abdul Mohsin Ahmed" userId="S::ahmed.abd@northeastern.edu::94e0fd65-903e-4f9d-81d9-39ca122e4523" providerId="AD" clId="Web-{FAD902A9-8A1D-825A-AC8B-19095AE7CF0C}" dt="2025-04-21T01:16:58.414" v="105"/>
          <ac:spMkLst>
            <pc:docMk/>
            <pc:sldMk cId="2774439174" sldId="268"/>
            <ac:spMk id="2" creationId="{75C84F25-0573-87FC-B968-DEA261A459C0}"/>
          </ac:spMkLst>
        </pc:spChg>
        <pc:spChg chg="mod">
          <ac:chgData name="Abdul Mohsin Ahmed" userId="S::ahmed.abd@northeastern.edu::94e0fd65-903e-4f9d-81d9-39ca122e4523" providerId="AD" clId="Web-{FAD902A9-8A1D-825A-AC8B-19095AE7CF0C}" dt="2025-04-21T01:16:58.414" v="105"/>
          <ac:spMkLst>
            <pc:docMk/>
            <pc:sldMk cId="2774439174" sldId="268"/>
            <ac:spMk id="3" creationId="{6F2CBF8D-6EB9-A4B9-ED64-0AD82A9EF5A6}"/>
          </ac:spMkLst>
        </pc:spChg>
        <pc:spChg chg="add del">
          <ac:chgData name="Abdul Mohsin Ahmed" userId="S::ahmed.abd@northeastern.edu::94e0fd65-903e-4f9d-81d9-39ca122e4523" providerId="AD" clId="Web-{FAD902A9-8A1D-825A-AC8B-19095AE7CF0C}" dt="2025-04-21T01:16:56.555" v="102"/>
          <ac:spMkLst>
            <pc:docMk/>
            <pc:sldMk cId="2774439174" sldId="268"/>
            <ac:spMk id="8" creationId="{327D73B4-9F5C-4A64-A179-51B9500CB8B5}"/>
          </ac:spMkLst>
        </pc:spChg>
        <pc:spChg chg="add del">
          <ac:chgData name="Abdul Mohsin Ahmed" userId="S::ahmed.abd@northeastern.edu::94e0fd65-903e-4f9d-81d9-39ca122e4523" providerId="AD" clId="Web-{FAD902A9-8A1D-825A-AC8B-19095AE7CF0C}" dt="2025-04-21T01:16:58.399" v="104"/>
          <ac:spMkLst>
            <pc:docMk/>
            <pc:sldMk cId="2774439174" sldId="268"/>
            <ac:spMk id="9" creationId="{F13C74B1-5B17-4795-BED0-7140497B445A}"/>
          </ac:spMkLst>
        </pc:spChg>
        <pc:spChg chg="add del">
          <ac:chgData name="Abdul Mohsin Ahmed" userId="S::ahmed.abd@northeastern.edu::94e0fd65-903e-4f9d-81d9-39ca122e4523" providerId="AD" clId="Web-{FAD902A9-8A1D-825A-AC8B-19095AE7CF0C}" dt="2025-04-21T01:16:56.555" v="102"/>
          <ac:spMkLst>
            <pc:docMk/>
            <pc:sldMk cId="2774439174" sldId="268"/>
            <ac:spMk id="10" creationId="{C1F06963-6374-4B48-844F-071A9BAAAE02}"/>
          </ac:spMkLst>
        </pc:spChg>
        <pc:spChg chg="add del">
          <ac:chgData name="Abdul Mohsin Ahmed" userId="S::ahmed.abd@northeastern.edu::94e0fd65-903e-4f9d-81d9-39ca122e4523" providerId="AD" clId="Web-{FAD902A9-8A1D-825A-AC8B-19095AE7CF0C}" dt="2025-04-21T01:16:58.399" v="104"/>
          <ac:spMkLst>
            <pc:docMk/>
            <pc:sldMk cId="2774439174" sldId="268"/>
            <ac:spMk id="11" creationId="{D4974D33-8DC5-464E-8C6D-BE58F0669C17}"/>
          </ac:spMkLst>
        </pc:spChg>
        <pc:spChg chg="add del">
          <ac:chgData name="Abdul Mohsin Ahmed" userId="S::ahmed.abd@northeastern.edu::94e0fd65-903e-4f9d-81d9-39ca122e4523" providerId="AD" clId="Web-{FAD902A9-8A1D-825A-AC8B-19095AE7CF0C}" dt="2025-04-21T01:16:56.555" v="102"/>
          <ac:spMkLst>
            <pc:docMk/>
            <pc:sldMk cId="2774439174" sldId="268"/>
            <ac:spMk id="12" creationId="{6CB927A4-E432-4310-9CD5-E89FF5063179}"/>
          </ac:spMkLst>
        </pc:spChg>
        <pc:spChg chg="add">
          <ac:chgData name="Abdul Mohsin Ahmed" userId="S::ahmed.abd@northeastern.edu::94e0fd65-903e-4f9d-81d9-39ca122e4523" providerId="AD" clId="Web-{FAD902A9-8A1D-825A-AC8B-19095AE7CF0C}" dt="2025-04-21T01:16:58.414" v="105"/>
          <ac:spMkLst>
            <pc:docMk/>
            <pc:sldMk cId="2774439174" sldId="268"/>
            <ac:spMk id="13" creationId="{327D73B4-9F5C-4A64-A179-51B9500CB8B5}"/>
          </ac:spMkLst>
        </pc:spChg>
        <pc:spChg chg="add del">
          <ac:chgData name="Abdul Mohsin Ahmed" userId="S::ahmed.abd@northeastern.edu::94e0fd65-903e-4f9d-81d9-39ca122e4523" providerId="AD" clId="Web-{FAD902A9-8A1D-825A-AC8B-19095AE7CF0C}" dt="2025-04-21T01:16:56.555" v="102"/>
          <ac:spMkLst>
            <pc:docMk/>
            <pc:sldMk cId="2774439174" sldId="268"/>
            <ac:spMk id="14" creationId="{1453BF6C-B012-48B7-B4E8-6D7AC7C27D02}"/>
          </ac:spMkLst>
        </pc:spChg>
        <pc:spChg chg="add">
          <ac:chgData name="Abdul Mohsin Ahmed" userId="S::ahmed.abd@northeastern.edu::94e0fd65-903e-4f9d-81d9-39ca122e4523" providerId="AD" clId="Web-{FAD902A9-8A1D-825A-AC8B-19095AE7CF0C}" dt="2025-04-21T01:16:58.414" v="105"/>
          <ac:spMkLst>
            <pc:docMk/>
            <pc:sldMk cId="2774439174" sldId="268"/>
            <ac:spMk id="15" creationId="{C1F06963-6374-4B48-844F-071A9BAAAE02}"/>
          </ac:spMkLst>
        </pc:spChg>
        <pc:spChg chg="add del">
          <ac:chgData name="Abdul Mohsin Ahmed" userId="S::ahmed.abd@northeastern.edu::94e0fd65-903e-4f9d-81d9-39ca122e4523" providerId="AD" clId="Web-{FAD902A9-8A1D-825A-AC8B-19095AE7CF0C}" dt="2025-04-21T01:16:56.555" v="102"/>
          <ac:spMkLst>
            <pc:docMk/>
            <pc:sldMk cId="2774439174" sldId="268"/>
            <ac:spMk id="16" creationId="{E3020543-B24B-4EC4-8FFC-8DD88EEA91A8}"/>
          </ac:spMkLst>
        </pc:spChg>
        <pc:spChg chg="add">
          <ac:chgData name="Abdul Mohsin Ahmed" userId="S::ahmed.abd@northeastern.edu::94e0fd65-903e-4f9d-81d9-39ca122e4523" providerId="AD" clId="Web-{FAD902A9-8A1D-825A-AC8B-19095AE7CF0C}" dt="2025-04-21T01:16:58.414" v="105"/>
          <ac:spMkLst>
            <pc:docMk/>
            <pc:sldMk cId="2774439174" sldId="268"/>
            <ac:spMk id="17" creationId="{6CB927A4-E432-4310-9CD5-E89FF5063179}"/>
          </ac:spMkLst>
        </pc:spChg>
        <pc:spChg chg="add">
          <ac:chgData name="Abdul Mohsin Ahmed" userId="S::ahmed.abd@northeastern.edu::94e0fd65-903e-4f9d-81d9-39ca122e4523" providerId="AD" clId="Web-{FAD902A9-8A1D-825A-AC8B-19095AE7CF0C}" dt="2025-04-21T01:16:58.414" v="105"/>
          <ac:spMkLst>
            <pc:docMk/>
            <pc:sldMk cId="2774439174" sldId="268"/>
            <ac:spMk id="19" creationId="{1453BF6C-B012-48B7-B4E8-6D7AC7C27D02}"/>
          </ac:spMkLst>
        </pc:spChg>
        <pc:spChg chg="add">
          <ac:chgData name="Abdul Mohsin Ahmed" userId="S::ahmed.abd@northeastern.edu::94e0fd65-903e-4f9d-81d9-39ca122e4523" providerId="AD" clId="Web-{FAD902A9-8A1D-825A-AC8B-19095AE7CF0C}" dt="2025-04-21T01:16:58.414" v="105"/>
          <ac:spMkLst>
            <pc:docMk/>
            <pc:sldMk cId="2774439174" sldId="268"/>
            <ac:spMk id="20" creationId="{E3020543-B24B-4EC4-8FFC-8DD88EEA91A8}"/>
          </ac:spMkLst>
        </pc:spChg>
        <pc:picChg chg="add del">
          <ac:chgData name="Abdul Mohsin Ahmed" userId="S::ahmed.abd@northeastern.edu::94e0fd65-903e-4f9d-81d9-39ca122e4523" providerId="AD" clId="Web-{FAD902A9-8A1D-825A-AC8B-19095AE7CF0C}" dt="2025-04-21T01:16:58.399" v="104"/>
          <ac:picMkLst>
            <pc:docMk/>
            <pc:sldMk cId="2774439174" sldId="268"/>
            <ac:picMk id="5" creationId="{ABE38792-A73F-4102-4047-2DEC3A9CEEC2}"/>
          </ac:picMkLst>
        </pc:picChg>
        <pc:cxnChg chg="add del">
          <ac:chgData name="Abdul Mohsin Ahmed" userId="S::ahmed.abd@northeastern.edu::94e0fd65-903e-4f9d-81d9-39ca122e4523" providerId="AD" clId="Web-{FAD902A9-8A1D-825A-AC8B-19095AE7CF0C}" dt="2025-04-21T01:16:56.555" v="102"/>
          <ac:cxnSpMkLst>
            <pc:docMk/>
            <pc:sldMk cId="2774439174" sldId="268"/>
            <ac:cxnSpMk id="18" creationId="{C49DA8F6-BCC1-4447-B54C-57856834B94B}"/>
          </ac:cxnSpMkLst>
        </pc:cxnChg>
        <pc:cxnChg chg="add">
          <ac:chgData name="Abdul Mohsin Ahmed" userId="S::ahmed.abd@northeastern.edu::94e0fd65-903e-4f9d-81d9-39ca122e4523" providerId="AD" clId="Web-{FAD902A9-8A1D-825A-AC8B-19095AE7CF0C}" dt="2025-04-21T01:16:58.414" v="105"/>
          <ac:cxnSpMkLst>
            <pc:docMk/>
            <pc:sldMk cId="2774439174" sldId="268"/>
            <ac:cxnSpMk id="21" creationId="{C49DA8F6-BCC1-4447-B54C-57856834B94B}"/>
          </ac:cxnSpMkLst>
        </pc:cxnChg>
      </pc:sldChg>
      <pc:sldChg chg="addSp delSp modSp">
        <pc:chgData name="Abdul Mohsin Ahmed" userId="S::ahmed.abd@northeastern.edu::94e0fd65-903e-4f9d-81d9-39ca122e4523" providerId="AD" clId="Web-{FAD902A9-8A1D-825A-AC8B-19095AE7CF0C}" dt="2025-04-21T01:14:58.833" v="81"/>
        <pc:sldMkLst>
          <pc:docMk/>
          <pc:sldMk cId="2406869865" sldId="270"/>
        </pc:sldMkLst>
        <pc:spChg chg="mod">
          <ac:chgData name="Abdul Mohsin Ahmed" userId="S::ahmed.abd@northeastern.edu::94e0fd65-903e-4f9d-81d9-39ca122e4523" providerId="AD" clId="Web-{FAD902A9-8A1D-825A-AC8B-19095AE7CF0C}" dt="2025-04-21T01:14:58.833" v="81"/>
          <ac:spMkLst>
            <pc:docMk/>
            <pc:sldMk cId="2406869865" sldId="270"/>
            <ac:spMk id="3" creationId="{2F2C1BEF-2427-CA86-F1B6-C7BF837878E7}"/>
          </ac:spMkLst>
        </pc:spChg>
        <pc:spChg chg="mod">
          <ac:chgData name="Abdul Mohsin Ahmed" userId="S::ahmed.abd@northeastern.edu::94e0fd65-903e-4f9d-81d9-39ca122e4523" providerId="AD" clId="Web-{FAD902A9-8A1D-825A-AC8B-19095AE7CF0C}" dt="2025-04-21T01:14:58.833" v="81"/>
          <ac:spMkLst>
            <pc:docMk/>
            <pc:sldMk cId="2406869865" sldId="270"/>
            <ac:spMk id="9" creationId="{03DC21CE-1404-A10A-C98D-1665AAED54C7}"/>
          </ac:spMkLst>
        </pc:spChg>
        <pc:spChg chg="del">
          <ac:chgData name="Abdul Mohsin Ahmed" userId="S::ahmed.abd@northeastern.edu::94e0fd65-903e-4f9d-81d9-39ca122e4523" providerId="AD" clId="Web-{FAD902A9-8A1D-825A-AC8B-19095AE7CF0C}" dt="2025-04-21T01:14:58.833" v="81"/>
          <ac:spMkLst>
            <pc:docMk/>
            <pc:sldMk cId="2406869865" sldId="270"/>
            <ac:spMk id="25" creationId="{7FF47CB7-972F-479F-A36D-9E72D26EC8DA}"/>
          </ac:spMkLst>
        </pc:spChg>
        <pc:spChg chg="del">
          <ac:chgData name="Abdul Mohsin Ahmed" userId="S::ahmed.abd@northeastern.edu::94e0fd65-903e-4f9d-81d9-39ca122e4523" providerId="AD" clId="Web-{FAD902A9-8A1D-825A-AC8B-19095AE7CF0C}" dt="2025-04-21T01:14:58.833" v="81"/>
          <ac:spMkLst>
            <pc:docMk/>
            <pc:sldMk cId="2406869865" sldId="270"/>
            <ac:spMk id="27" creationId="{0D153B68-5844-490D-8E67-F616D6D721CA}"/>
          </ac:spMkLst>
        </pc:spChg>
        <pc:spChg chg="del">
          <ac:chgData name="Abdul Mohsin Ahmed" userId="S::ahmed.abd@northeastern.edu::94e0fd65-903e-4f9d-81d9-39ca122e4523" providerId="AD" clId="Web-{FAD902A9-8A1D-825A-AC8B-19095AE7CF0C}" dt="2025-04-21T01:14:58.833" v="81"/>
          <ac:spMkLst>
            <pc:docMk/>
            <pc:sldMk cId="2406869865" sldId="270"/>
            <ac:spMk id="29" creationId="{9A0D773F-7A7D-4DBB-9DEA-86BB8B8F4BC8}"/>
          </ac:spMkLst>
        </pc:spChg>
        <pc:spChg chg="add">
          <ac:chgData name="Abdul Mohsin Ahmed" userId="S::ahmed.abd@northeastern.edu::94e0fd65-903e-4f9d-81d9-39ca122e4523" providerId="AD" clId="Web-{FAD902A9-8A1D-825A-AC8B-19095AE7CF0C}" dt="2025-04-21T01:14:58.833" v="81"/>
          <ac:spMkLst>
            <pc:docMk/>
            <pc:sldMk cId="2406869865" sldId="270"/>
            <ac:spMk id="34" creationId="{0288C6B4-AFC3-407F-A595-EFFD38D4CCAF}"/>
          </ac:spMkLst>
        </pc:spChg>
        <pc:spChg chg="add">
          <ac:chgData name="Abdul Mohsin Ahmed" userId="S::ahmed.abd@northeastern.edu::94e0fd65-903e-4f9d-81d9-39ca122e4523" providerId="AD" clId="Web-{FAD902A9-8A1D-825A-AC8B-19095AE7CF0C}" dt="2025-04-21T01:14:58.833" v="81"/>
          <ac:spMkLst>
            <pc:docMk/>
            <pc:sldMk cId="2406869865" sldId="270"/>
            <ac:spMk id="36" creationId="{CF236821-17FE-429B-8D2C-08E13A64EA40}"/>
          </ac:spMkLst>
        </pc:spChg>
        <pc:spChg chg="add">
          <ac:chgData name="Abdul Mohsin Ahmed" userId="S::ahmed.abd@northeastern.edu::94e0fd65-903e-4f9d-81d9-39ca122e4523" providerId="AD" clId="Web-{FAD902A9-8A1D-825A-AC8B-19095AE7CF0C}" dt="2025-04-21T01:14:58.833" v="81"/>
          <ac:spMkLst>
            <pc:docMk/>
            <pc:sldMk cId="2406869865" sldId="270"/>
            <ac:spMk id="38" creationId="{C0BDBCD2-E081-43AB-9119-C55465E59757}"/>
          </ac:spMkLst>
        </pc:spChg>
        <pc:spChg chg="add">
          <ac:chgData name="Abdul Mohsin Ahmed" userId="S::ahmed.abd@northeastern.edu::94e0fd65-903e-4f9d-81d9-39ca122e4523" providerId="AD" clId="Web-{FAD902A9-8A1D-825A-AC8B-19095AE7CF0C}" dt="2025-04-21T01:14:58.833" v="81"/>
          <ac:spMkLst>
            <pc:docMk/>
            <pc:sldMk cId="2406869865" sldId="270"/>
            <ac:spMk id="40" creationId="{98E79BE4-34FE-485A-98A5-92CE8F7C4743}"/>
          </ac:spMkLst>
        </pc:spChg>
        <pc:spChg chg="add">
          <ac:chgData name="Abdul Mohsin Ahmed" userId="S::ahmed.abd@northeastern.edu::94e0fd65-903e-4f9d-81d9-39ca122e4523" providerId="AD" clId="Web-{FAD902A9-8A1D-825A-AC8B-19095AE7CF0C}" dt="2025-04-21T01:14:58.833" v="81"/>
          <ac:spMkLst>
            <pc:docMk/>
            <pc:sldMk cId="2406869865" sldId="270"/>
            <ac:spMk id="42" creationId="{7A5F0580-5EE9-419F-96EE-B6529EF6E7D0}"/>
          </ac:spMkLst>
        </pc:spChg>
      </pc:sldChg>
      <pc:sldChg chg="addSp modSp mod setBg">
        <pc:chgData name="Abdul Mohsin Ahmed" userId="S::ahmed.abd@northeastern.edu::94e0fd65-903e-4f9d-81d9-39ca122e4523" providerId="AD" clId="Web-{FAD902A9-8A1D-825A-AC8B-19095AE7CF0C}" dt="2025-04-21T01:11:32.092" v="46"/>
        <pc:sldMkLst>
          <pc:docMk/>
          <pc:sldMk cId="912961030" sldId="271"/>
        </pc:sldMkLst>
        <pc:spChg chg="mod">
          <ac:chgData name="Abdul Mohsin Ahmed" userId="S::ahmed.abd@northeastern.edu::94e0fd65-903e-4f9d-81d9-39ca122e4523" providerId="AD" clId="Web-{FAD902A9-8A1D-825A-AC8B-19095AE7CF0C}" dt="2025-04-21T01:11:32.092" v="46"/>
          <ac:spMkLst>
            <pc:docMk/>
            <pc:sldMk cId="912961030" sldId="271"/>
            <ac:spMk id="2" creationId="{1F8BEED1-0425-4E73-FAE4-34B3212A8F65}"/>
          </ac:spMkLst>
        </pc:spChg>
        <pc:spChg chg="mod">
          <ac:chgData name="Abdul Mohsin Ahmed" userId="S::ahmed.abd@northeastern.edu::94e0fd65-903e-4f9d-81d9-39ca122e4523" providerId="AD" clId="Web-{FAD902A9-8A1D-825A-AC8B-19095AE7CF0C}" dt="2025-04-21T01:11:32.092" v="46"/>
          <ac:spMkLst>
            <pc:docMk/>
            <pc:sldMk cId="912961030" sldId="271"/>
            <ac:spMk id="3" creationId="{D169A5F6-1044-6E4F-FF5C-0B615AEB12B5}"/>
          </ac:spMkLst>
        </pc:spChg>
        <pc:spChg chg="add">
          <ac:chgData name="Abdul Mohsin Ahmed" userId="S::ahmed.abd@northeastern.edu::94e0fd65-903e-4f9d-81d9-39ca122e4523" providerId="AD" clId="Web-{FAD902A9-8A1D-825A-AC8B-19095AE7CF0C}" dt="2025-04-21T01:11:32.092" v="46"/>
          <ac:spMkLst>
            <pc:docMk/>
            <pc:sldMk cId="912961030" sldId="271"/>
            <ac:spMk id="8" creationId="{907EF6B7-1338-4443-8C46-6A318D952DFD}"/>
          </ac:spMkLst>
        </pc:spChg>
        <pc:spChg chg="add">
          <ac:chgData name="Abdul Mohsin Ahmed" userId="S::ahmed.abd@northeastern.edu::94e0fd65-903e-4f9d-81d9-39ca122e4523" providerId="AD" clId="Web-{FAD902A9-8A1D-825A-AC8B-19095AE7CF0C}" dt="2025-04-21T01:11:32.092" v="46"/>
          <ac:spMkLst>
            <pc:docMk/>
            <pc:sldMk cId="912961030" sldId="271"/>
            <ac:spMk id="10" creationId="{DAAE4CDD-124C-4DCF-9584-B6033B545DD5}"/>
          </ac:spMkLst>
        </pc:spChg>
        <pc:spChg chg="add">
          <ac:chgData name="Abdul Mohsin Ahmed" userId="S::ahmed.abd@northeastern.edu::94e0fd65-903e-4f9d-81d9-39ca122e4523" providerId="AD" clId="Web-{FAD902A9-8A1D-825A-AC8B-19095AE7CF0C}" dt="2025-04-21T01:11:32.092" v="46"/>
          <ac:spMkLst>
            <pc:docMk/>
            <pc:sldMk cId="912961030" sldId="271"/>
            <ac:spMk id="12" creationId="{081E4A58-353D-44AE-B2FC-2A74E2E400F7}"/>
          </ac:spMkLst>
        </pc:spChg>
      </pc:sldChg>
      <pc:sldChg chg="addSp modSp mod setBg">
        <pc:chgData name="Abdul Mohsin Ahmed" userId="S::ahmed.abd@northeastern.edu::94e0fd65-903e-4f9d-81d9-39ca122e4523" providerId="AD" clId="Web-{FAD902A9-8A1D-825A-AC8B-19095AE7CF0C}" dt="2025-04-21T01:14:35.113" v="77"/>
        <pc:sldMkLst>
          <pc:docMk/>
          <pc:sldMk cId="3391626380" sldId="272"/>
        </pc:sldMkLst>
        <pc:spChg chg="mod">
          <ac:chgData name="Abdul Mohsin Ahmed" userId="S::ahmed.abd@northeastern.edu::94e0fd65-903e-4f9d-81d9-39ca122e4523" providerId="AD" clId="Web-{FAD902A9-8A1D-825A-AC8B-19095AE7CF0C}" dt="2025-04-21T01:14:35.113" v="77"/>
          <ac:spMkLst>
            <pc:docMk/>
            <pc:sldMk cId="3391626380" sldId="272"/>
            <ac:spMk id="2" creationId="{AEDDBB70-A432-1A44-8B09-6DE19978F110}"/>
          </ac:spMkLst>
        </pc:spChg>
        <pc:spChg chg="mod">
          <ac:chgData name="Abdul Mohsin Ahmed" userId="S::ahmed.abd@northeastern.edu::94e0fd65-903e-4f9d-81d9-39ca122e4523" providerId="AD" clId="Web-{FAD902A9-8A1D-825A-AC8B-19095AE7CF0C}" dt="2025-04-21T01:14:35.113" v="77"/>
          <ac:spMkLst>
            <pc:docMk/>
            <pc:sldMk cId="3391626380" sldId="272"/>
            <ac:spMk id="5" creationId="{1D65BA03-8282-F192-822B-51962A4DDCEB}"/>
          </ac:spMkLst>
        </pc:spChg>
        <pc:spChg chg="add">
          <ac:chgData name="Abdul Mohsin Ahmed" userId="S::ahmed.abd@northeastern.edu::94e0fd65-903e-4f9d-81d9-39ca122e4523" providerId="AD" clId="Web-{FAD902A9-8A1D-825A-AC8B-19095AE7CF0C}" dt="2025-04-21T01:14:35.113" v="77"/>
          <ac:spMkLst>
            <pc:docMk/>
            <pc:sldMk cId="3391626380" sldId="272"/>
            <ac:spMk id="10" creationId="{0288C6B4-AFC3-407F-A595-EFFD38D4CCAF}"/>
          </ac:spMkLst>
        </pc:spChg>
        <pc:spChg chg="add">
          <ac:chgData name="Abdul Mohsin Ahmed" userId="S::ahmed.abd@northeastern.edu::94e0fd65-903e-4f9d-81d9-39ca122e4523" providerId="AD" clId="Web-{FAD902A9-8A1D-825A-AC8B-19095AE7CF0C}" dt="2025-04-21T01:14:35.113" v="77"/>
          <ac:spMkLst>
            <pc:docMk/>
            <pc:sldMk cId="3391626380" sldId="272"/>
            <ac:spMk id="12" creationId="{CF236821-17FE-429B-8D2C-08E13A64EA40}"/>
          </ac:spMkLst>
        </pc:spChg>
        <pc:spChg chg="add">
          <ac:chgData name="Abdul Mohsin Ahmed" userId="S::ahmed.abd@northeastern.edu::94e0fd65-903e-4f9d-81d9-39ca122e4523" providerId="AD" clId="Web-{FAD902A9-8A1D-825A-AC8B-19095AE7CF0C}" dt="2025-04-21T01:14:35.113" v="77"/>
          <ac:spMkLst>
            <pc:docMk/>
            <pc:sldMk cId="3391626380" sldId="272"/>
            <ac:spMk id="14" creationId="{C0BDBCD2-E081-43AB-9119-C55465E59757}"/>
          </ac:spMkLst>
        </pc:spChg>
        <pc:spChg chg="add">
          <ac:chgData name="Abdul Mohsin Ahmed" userId="S::ahmed.abd@northeastern.edu::94e0fd65-903e-4f9d-81d9-39ca122e4523" providerId="AD" clId="Web-{FAD902A9-8A1D-825A-AC8B-19095AE7CF0C}" dt="2025-04-21T01:14:35.113" v="77"/>
          <ac:spMkLst>
            <pc:docMk/>
            <pc:sldMk cId="3391626380" sldId="272"/>
            <ac:spMk id="16" creationId="{98E79BE4-34FE-485A-98A5-92CE8F7C4743}"/>
          </ac:spMkLst>
        </pc:spChg>
        <pc:spChg chg="add">
          <ac:chgData name="Abdul Mohsin Ahmed" userId="S::ahmed.abd@northeastern.edu::94e0fd65-903e-4f9d-81d9-39ca122e4523" providerId="AD" clId="Web-{FAD902A9-8A1D-825A-AC8B-19095AE7CF0C}" dt="2025-04-21T01:14:35.113" v="77"/>
          <ac:spMkLst>
            <pc:docMk/>
            <pc:sldMk cId="3391626380" sldId="272"/>
            <ac:spMk id="18" creationId="{7A5F0580-5EE9-419F-96EE-B6529EF6E7D0}"/>
          </ac:spMkLst>
        </pc:spChg>
        <pc:picChg chg="mod ord">
          <ac:chgData name="Abdul Mohsin Ahmed" userId="S::ahmed.abd@northeastern.edu::94e0fd65-903e-4f9d-81d9-39ca122e4523" providerId="AD" clId="Web-{FAD902A9-8A1D-825A-AC8B-19095AE7CF0C}" dt="2025-04-21T01:14:35.113" v="77"/>
          <ac:picMkLst>
            <pc:docMk/>
            <pc:sldMk cId="3391626380" sldId="272"/>
            <ac:picMk id="4" creationId="{5D6522BD-E3D8-7688-8AA0-2D4C24F93C47}"/>
          </ac:picMkLst>
        </pc:picChg>
      </pc:sldChg>
      <pc:sldChg chg="addSp modSp mod setBg">
        <pc:chgData name="Abdul Mohsin Ahmed" userId="S::ahmed.abd@northeastern.edu::94e0fd65-903e-4f9d-81d9-39ca122e4523" providerId="AD" clId="Web-{FAD902A9-8A1D-825A-AC8B-19095AE7CF0C}" dt="2025-04-21T01:14:41.098" v="78"/>
        <pc:sldMkLst>
          <pc:docMk/>
          <pc:sldMk cId="3185305769" sldId="273"/>
        </pc:sldMkLst>
        <pc:spChg chg="mod">
          <ac:chgData name="Abdul Mohsin Ahmed" userId="S::ahmed.abd@northeastern.edu::94e0fd65-903e-4f9d-81d9-39ca122e4523" providerId="AD" clId="Web-{FAD902A9-8A1D-825A-AC8B-19095AE7CF0C}" dt="2025-04-21T01:14:41.098" v="78"/>
          <ac:spMkLst>
            <pc:docMk/>
            <pc:sldMk cId="3185305769" sldId="273"/>
            <ac:spMk id="2" creationId="{CB0C6406-B958-D76A-685D-ABF11FFF5533}"/>
          </ac:spMkLst>
        </pc:spChg>
        <pc:spChg chg="mod">
          <ac:chgData name="Abdul Mohsin Ahmed" userId="S::ahmed.abd@northeastern.edu::94e0fd65-903e-4f9d-81d9-39ca122e4523" providerId="AD" clId="Web-{FAD902A9-8A1D-825A-AC8B-19095AE7CF0C}" dt="2025-04-21T01:14:41.098" v="78"/>
          <ac:spMkLst>
            <pc:docMk/>
            <pc:sldMk cId="3185305769" sldId="273"/>
            <ac:spMk id="5" creationId="{4014F771-CAE8-D76D-7F39-F9150D658C6D}"/>
          </ac:spMkLst>
        </pc:spChg>
        <pc:spChg chg="add">
          <ac:chgData name="Abdul Mohsin Ahmed" userId="S::ahmed.abd@northeastern.edu::94e0fd65-903e-4f9d-81d9-39ca122e4523" providerId="AD" clId="Web-{FAD902A9-8A1D-825A-AC8B-19095AE7CF0C}" dt="2025-04-21T01:14:41.098" v="78"/>
          <ac:spMkLst>
            <pc:docMk/>
            <pc:sldMk cId="3185305769" sldId="273"/>
            <ac:spMk id="10" creationId="{0288C6B4-AFC3-407F-A595-EFFD38D4CCAF}"/>
          </ac:spMkLst>
        </pc:spChg>
        <pc:spChg chg="add">
          <ac:chgData name="Abdul Mohsin Ahmed" userId="S::ahmed.abd@northeastern.edu::94e0fd65-903e-4f9d-81d9-39ca122e4523" providerId="AD" clId="Web-{FAD902A9-8A1D-825A-AC8B-19095AE7CF0C}" dt="2025-04-21T01:14:41.098" v="78"/>
          <ac:spMkLst>
            <pc:docMk/>
            <pc:sldMk cId="3185305769" sldId="273"/>
            <ac:spMk id="12" creationId="{CF236821-17FE-429B-8D2C-08E13A64EA40}"/>
          </ac:spMkLst>
        </pc:spChg>
        <pc:spChg chg="add">
          <ac:chgData name="Abdul Mohsin Ahmed" userId="S::ahmed.abd@northeastern.edu::94e0fd65-903e-4f9d-81d9-39ca122e4523" providerId="AD" clId="Web-{FAD902A9-8A1D-825A-AC8B-19095AE7CF0C}" dt="2025-04-21T01:14:41.098" v="78"/>
          <ac:spMkLst>
            <pc:docMk/>
            <pc:sldMk cId="3185305769" sldId="273"/>
            <ac:spMk id="14" creationId="{C0BDBCD2-E081-43AB-9119-C55465E59757}"/>
          </ac:spMkLst>
        </pc:spChg>
        <pc:spChg chg="add">
          <ac:chgData name="Abdul Mohsin Ahmed" userId="S::ahmed.abd@northeastern.edu::94e0fd65-903e-4f9d-81d9-39ca122e4523" providerId="AD" clId="Web-{FAD902A9-8A1D-825A-AC8B-19095AE7CF0C}" dt="2025-04-21T01:14:41.098" v="78"/>
          <ac:spMkLst>
            <pc:docMk/>
            <pc:sldMk cId="3185305769" sldId="273"/>
            <ac:spMk id="16" creationId="{98E79BE4-34FE-485A-98A5-92CE8F7C4743}"/>
          </ac:spMkLst>
        </pc:spChg>
        <pc:spChg chg="add">
          <ac:chgData name="Abdul Mohsin Ahmed" userId="S::ahmed.abd@northeastern.edu::94e0fd65-903e-4f9d-81d9-39ca122e4523" providerId="AD" clId="Web-{FAD902A9-8A1D-825A-AC8B-19095AE7CF0C}" dt="2025-04-21T01:14:41.098" v="78"/>
          <ac:spMkLst>
            <pc:docMk/>
            <pc:sldMk cId="3185305769" sldId="273"/>
            <ac:spMk id="18" creationId="{7A5F0580-5EE9-419F-96EE-B6529EF6E7D0}"/>
          </ac:spMkLst>
        </pc:spChg>
        <pc:picChg chg="mod ord">
          <ac:chgData name="Abdul Mohsin Ahmed" userId="S::ahmed.abd@northeastern.edu::94e0fd65-903e-4f9d-81d9-39ca122e4523" providerId="AD" clId="Web-{FAD902A9-8A1D-825A-AC8B-19095AE7CF0C}" dt="2025-04-21T01:14:41.098" v="78"/>
          <ac:picMkLst>
            <pc:docMk/>
            <pc:sldMk cId="3185305769" sldId="273"/>
            <ac:picMk id="4" creationId="{6A169C3A-43F7-3AF4-0136-59450903EB86}"/>
          </ac:picMkLst>
        </pc:picChg>
      </pc:sldChg>
      <pc:sldChg chg="addSp delSp modSp mod setBg">
        <pc:chgData name="Abdul Mohsin Ahmed" userId="S::ahmed.abd@northeastern.edu::94e0fd65-903e-4f9d-81d9-39ca122e4523" providerId="AD" clId="Web-{FAD902A9-8A1D-825A-AC8B-19095AE7CF0C}" dt="2025-04-21T01:12:13.906" v="50"/>
        <pc:sldMkLst>
          <pc:docMk/>
          <pc:sldMk cId="3365007901" sldId="274"/>
        </pc:sldMkLst>
        <pc:spChg chg="add del mod">
          <ac:chgData name="Abdul Mohsin Ahmed" userId="S::ahmed.abd@northeastern.edu::94e0fd65-903e-4f9d-81d9-39ca122e4523" providerId="AD" clId="Web-{FAD902A9-8A1D-825A-AC8B-19095AE7CF0C}" dt="2025-04-21T01:12:13.906" v="50"/>
          <ac:spMkLst>
            <pc:docMk/>
            <pc:sldMk cId="3365007901" sldId="274"/>
            <ac:spMk id="2" creationId="{9928CAA7-93DD-DCE3-938C-BD8DA6662BE1}"/>
          </ac:spMkLst>
        </pc:spChg>
        <pc:spChg chg="add del mod ord">
          <ac:chgData name="Abdul Mohsin Ahmed" userId="S::ahmed.abd@northeastern.edu::94e0fd65-903e-4f9d-81d9-39ca122e4523" providerId="AD" clId="Web-{FAD902A9-8A1D-825A-AC8B-19095AE7CF0C}" dt="2025-04-21T01:12:13.906" v="50"/>
          <ac:spMkLst>
            <pc:docMk/>
            <pc:sldMk cId="3365007901" sldId="274"/>
            <ac:spMk id="3" creationId="{6380326E-0E23-F966-370D-6781D6EF175A}"/>
          </ac:spMkLst>
        </pc:spChg>
        <pc:spChg chg="add">
          <ac:chgData name="Abdul Mohsin Ahmed" userId="S::ahmed.abd@northeastern.edu::94e0fd65-903e-4f9d-81d9-39ca122e4523" providerId="AD" clId="Web-{FAD902A9-8A1D-825A-AC8B-19095AE7CF0C}" dt="2025-04-21T01:12:13.906" v="50"/>
          <ac:spMkLst>
            <pc:docMk/>
            <pc:sldMk cId="3365007901" sldId="274"/>
            <ac:spMk id="5" creationId="{907EF6B7-1338-4443-8C46-6A318D952DFD}"/>
          </ac:spMkLst>
        </pc:spChg>
        <pc:spChg chg="add del mod">
          <ac:chgData name="Abdul Mohsin Ahmed" userId="S::ahmed.abd@northeastern.edu::94e0fd65-903e-4f9d-81d9-39ca122e4523" providerId="AD" clId="Web-{FAD902A9-8A1D-825A-AC8B-19095AE7CF0C}" dt="2025-04-21T01:10:23.653" v="25"/>
          <ac:spMkLst>
            <pc:docMk/>
            <pc:sldMk cId="3365007901" sldId="274"/>
            <ac:spMk id="6" creationId="{D87EA501-C60F-66B6-F598-2845E312A69D}"/>
          </ac:spMkLst>
        </pc:spChg>
        <pc:spChg chg="add del mod">
          <ac:chgData name="Abdul Mohsin Ahmed" userId="S::ahmed.abd@northeastern.edu::94e0fd65-903e-4f9d-81d9-39ca122e4523" providerId="AD" clId="Web-{FAD902A9-8A1D-825A-AC8B-19095AE7CF0C}" dt="2025-04-21T01:10:23.653" v="22"/>
          <ac:spMkLst>
            <pc:docMk/>
            <pc:sldMk cId="3365007901" sldId="274"/>
            <ac:spMk id="8" creationId="{8B584DE7-9BCD-BE7E-F186-26971ED627DE}"/>
          </ac:spMkLst>
        </pc:spChg>
        <pc:spChg chg="add del">
          <ac:chgData name="Abdul Mohsin Ahmed" userId="S::ahmed.abd@northeastern.edu::94e0fd65-903e-4f9d-81d9-39ca122e4523" providerId="AD" clId="Web-{FAD902A9-8A1D-825A-AC8B-19095AE7CF0C}" dt="2025-04-21T01:09:49.621" v="5"/>
          <ac:spMkLst>
            <pc:docMk/>
            <pc:sldMk cId="3365007901" sldId="274"/>
            <ac:spMk id="9" creationId="{743AA782-23D1-4521-8CAD-47662984AA08}"/>
          </ac:spMkLst>
        </pc:spChg>
        <pc:spChg chg="add">
          <ac:chgData name="Abdul Mohsin Ahmed" userId="S::ahmed.abd@northeastern.edu::94e0fd65-903e-4f9d-81d9-39ca122e4523" providerId="AD" clId="Web-{FAD902A9-8A1D-825A-AC8B-19095AE7CF0C}" dt="2025-04-21T01:12:13.906" v="50"/>
          <ac:spMkLst>
            <pc:docMk/>
            <pc:sldMk cId="3365007901" sldId="274"/>
            <ac:spMk id="10" creationId="{DAAE4CDD-124C-4DCF-9584-B6033B545DD5}"/>
          </ac:spMkLst>
        </pc:spChg>
        <pc:spChg chg="add del">
          <ac:chgData name="Abdul Mohsin Ahmed" userId="S::ahmed.abd@northeastern.edu::94e0fd65-903e-4f9d-81d9-39ca122e4523" providerId="AD" clId="Web-{FAD902A9-8A1D-825A-AC8B-19095AE7CF0C}" dt="2025-04-21T01:09:49.621" v="5"/>
          <ac:spMkLst>
            <pc:docMk/>
            <pc:sldMk cId="3365007901" sldId="274"/>
            <ac:spMk id="11" creationId="{71877DBC-BB60-40F0-AC93-2ACDBAAE60CE}"/>
          </ac:spMkLst>
        </pc:spChg>
        <pc:spChg chg="add">
          <ac:chgData name="Abdul Mohsin Ahmed" userId="S::ahmed.abd@northeastern.edu::94e0fd65-903e-4f9d-81d9-39ca122e4523" providerId="AD" clId="Web-{FAD902A9-8A1D-825A-AC8B-19095AE7CF0C}" dt="2025-04-21T01:12:13.906" v="50"/>
          <ac:spMkLst>
            <pc:docMk/>
            <pc:sldMk cId="3365007901" sldId="274"/>
            <ac:spMk id="12" creationId="{081E4A58-353D-44AE-B2FC-2A74E2E400F7}"/>
          </ac:spMkLst>
        </pc:spChg>
        <pc:spChg chg="add del">
          <ac:chgData name="Abdul Mohsin Ahmed" userId="S::ahmed.abd@northeastern.edu::94e0fd65-903e-4f9d-81d9-39ca122e4523" providerId="AD" clId="Web-{FAD902A9-8A1D-825A-AC8B-19095AE7CF0C}" dt="2025-04-21T01:10:28.700" v="31"/>
          <ac:spMkLst>
            <pc:docMk/>
            <pc:sldMk cId="3365007901" sldId="274"/>
            <ac:spMk id="13" creationId="{45D37F4E-DDB4-456B-97E0-9937730A039F}"/>
          </ac:spMkLst>
        </pc:spChg>
        <pc:spChg chg="add del">
          <ac:chgData name="Abdul Mohsin Ahmed" userId="S::ahmed.abd@northeastern.edu::94e0fd65-903e-4f9d-81d9-39ca122e4523" providerId="AD" clId="Web-{FAD902A9-8A1D-825A-AC8B-19095AE7CF0C}" dt="2025-04-21T01:10:28.700" v="31"/>
          <ac:spMkLst>
            <pc:docMk/>
            <pc:sldMk cId="3365007901" sldId="274"/>
            <ac:spMk id="14" creationId="{B2DD41CD-8F47-4F56-AD12-4E2FF7696987}"/>
          </ac:spMkLst>
        </pc:spChg>
        <pc:spChg chg="add del">
          <ac:chgData name="Abdul Mohsin Ahmed" userId="S::ahmed.abd@northeastern.edu::94e0fd65-903e-4f9d-81d9-39ca122e4523" providerId="AD" clId="Web-{FAD902A9-8A1D-825A-AC8B-19095AE7CF0C}" dt="2025-04-21T01:10:11.840" v="9"/>
          <ac:spMkLst>
            <pc:docMk/>
            <pc:sldMk cId="3365007901" sldId="274"/>
            <ac:spMk id="19" creationId="{637B2035-1FCB-439A-B421-095E136C7E07}"/>
          </ac:spMkLst>
        </pc:spChg>
        <pc:spChg chg="add del">
          <ac:chgData name="Abdul Mohsin Ahmed" userId="S::ahmed.abd@northeastern.edu::94e0fd65-903e-4f9d-81d9-39ca122e4523" providerId="AD" clId="Web-{FAD902A9-8A1D-825A-AC8B-19095AE7CF0C}" dt="2025-04-21T01:10:11.840" v="9"/>
          <ac:spMkLst>
            <pc:docMk/>
            <pc:sldMk cId="3365007901" sldId="274"/>
            <ac:spMk id="21" creationId="{676D6CDF-C512-4739-B158-55EE955EFA39}"/>
          </ac:spMkLst>
        </pc:spChg>
        <pc:spChg chg="add del">
          <ac:chgData name="Abdul Mohsin Ahmed" userId="S::ahmed.abd@northeastern.edu::94e0fd65-903e-4f9d-81d9-39ca122e4523" providerId="AD" clId="Web-{FAD902A9-8A1D-825A-AC8B-19095AE7CF0C}" dt="2025-04-21T01:10:25.356" v="29"/>
          <ac:spMkLst>
            <pc:docMk/>
            <pc:sldMk cId="3365007901" sldId="274"/>
            <ac:spMk id="23" creationId="{0007FE00-9498-4706-B255-6437B0252C02}"/>
          </ac:spMkLst>
        </pc:spChg>
        <pc:spChg chg="add del">
          <ac:chgData name="Abdul Mohsin Ahmed" userId="S::ahmed.abd@northeastern.edu::94e0fd65-903e-4f9d-81d9-39ca122e4523" providerId="AD" clId="Web-{FAD902A9-8A1D-825A-AC8B-19095AE7CF0C}" dt="2025-04-21T01:10:25.356" v="29"/>
          <ac:spMkLst>
            <pc:docMk/>
            <pc:sldMk cId="3365007901" sldId="274"/>
            <ac:spMk id="24" creationId="{2EB492CD-616E-47F8-933B-5E2D952A0593}"/>
          </ac:spMkLst>
        </pc:spChg>
        <pc:spChg chg="add del">
          <ac:chgData name="Abdul Mohsin Ahmed" userId="S::ahmed.abd@northeastern.edu::94e0fd65-903e-4f9d-81d9-39ca122e4523" providerId="AD" clId="Web-{FAD902A9-8A1D-825A-AC8B-19095AE7CF0C}" dt="2025-04-21T01:10:25.356" v="29"/>
          <ac:spMkLst>
            <pc:docMk/>
            <pc:sldMk cId="3365007901" sldId="274"/>
            <ac:spMk id="25" creationId="{59383CF9-23B5-4335-9B21-1791C4CF1C75}"/>
          </ac:spMkLst>
        </pc:spChg>
        <pc:picChg chg="add del mod">
          <ac:chgData name="Abdul Mohsin Ahmed" userId="S::ahmed.abd@northeastern.edu::94e0fd65-903e-4f9d-81d9-39ca122e4523" providerId="AD" clId="Web-{FAD902A9-8A1D-825A-AC8B-19095AE7CF0C}" dt="2025-04-21T01:10:30.059" v="32"/>
          <ac:picMkLst>
            <pc:docMk/>
            <pc:sldMk cId="3365007901" sldId="274"/>
            <ac:picMk id="4" creationId="{82A743C7-1C71-579B-FEF8-BACCB2276650}"/>
          </ac:picMkLst>
        </pc:picChg>
      </pc:sldChg>
      <pc:sldChg chg="addSp modSp mod setBg">
        <pc:chgData name="Abdul Mohsin Ahmed" userId="S::ahmed.abd@northeastern.edu::94e0fd65-903e-4f9d-81d9-39ca122e4523" providerId="AD" clId="Web-{FAD902A9-8A1D-825A-AC8B-19095AE7CF0C}" dt="2025-04-21T01:14:52.317" v="80"/>
        <pc:sldMkLst>
          <pc:docMk/>
          <pc:sldMk cId="4052085352" sldId="275"/>
        </pc:sldMkLst>
        <pc:spChg chg="mod">
          <ac:chgData name="Abdul Mohsin Ahmed" userId="S::ahmed.abd@northeastern.edu::94e0fd65-903e-4f9d-81d9-39ca122e4523" providerId="AD" clId="Web-{FAD902A9-8A1D-825A-AC8B-19095AE7CF0C}" dt="2025-04-21T01:14:52.317" v="80"/>
          <ac:spMkLst>
            <pc:docMk/>
            <pc:sldMk cId="4052085352" sldId="275"/>
            <ac:spMk id="2" creationId="{54356141-A770-8AE4-B2A1-1A576B162123}"/>
          </ac:spMkLst>
        </pc:spChg>
        <pc:spChg chg="mod">
          <ac:chgData name="Abdul Mohsin Ahmed" userId="S::ahmed.abd@northeastern.edu::94e0fd65-903e-4f9d-81d9-39ca122e4523" providerId="AD" clId="Web-{FAD902A9-8A1D-825A-AC8B-19095AE7CF0C}" dt="2025-04-21T01:14:52.317" v="80"/>
          <ac:spMkLst>
            <pc:docMk/>
            <pc:sldMk cId="4052085352" sldId="275"/>
            <ac:spMk id="8" creationId="{C500A754-00F2-1230-C6C4-B57FFF17B5A2}"/>
          </ac:spMkLst>
        </pc:spChg>
        <pc:spChg chg="add">
          <ac:chgData name="Abdul Mohsin Ahmed" userId="S::ahmed.abd@northeastern.edu::94e0fd65-903e-4f9d-81d9-39ca122e4523" providerId="AD" clId="Web-{FAD902A9-8A1D-825A-AC8B-19095AE7CF0C}" dt="2025-04-21T01:14:52.317" v="80"/>
          <ac:spMkLst>
            <pc:docMk/>
            <pc:sldMk cId="4052085352" sldId="275"/>
            <ac:spMk id="13" creationId="{0288C6B4-AFC3-407F-A595-EFFD38D4CCAF}"/>
          </ac:spMkLst>
        </pc:spChg>
        <pc:spChg chg="add">
          <ac:chgData name="Abdul Mohsin Ahmed" userId="S::ahmed.abd@northeastern.edu::94e0fd65-903e-4f9d-81d9-39ca122e4523" providerId="AD" clId="Web-{FAD902A9-8A1D-825A-AC8B-19095AE7CF0C}" dt="2025-04-21T01:14:52.317" v="80"/>
          <ac:spMkLst>
            <pc:docMk/>
            <pc:sldMk cId="4052085352" sldId="275"/>
            <ac:spMk id="15" creationId="{CF236821-17FE-429B-8D2C-08E13A64EA40}"/>
          </ac:spMkLst>
        </pc:spChg>
        <pc:spChg chg="add">
          <ac:chgData name="Abdul Mohsin Ahmed" userId="S::ahmed.abd@northeastern.edu::94e0fd65-903e-4f9d-81d9-39ca122e4523" providerId="AD" clId="Web-{FAD902A9-8A1D-825A-AC8B-19095AE7CF0C}" dt="2025-04-21T01:14:52.317" v="80"/>
          <ac:spMkLst>
            <pc:docMk/>
            <pc:sldMk cId="4052085352" sldId="275"/>
            <ac:spMk id="17" creationId="{C0BDBCD2-E081-43AB-9119-C55465E59757}"/>
          </ac:spMkLst>
        </pc:spChg>
        <pc:spChg chg="add">
          <ac:chgData name="Abdul Mohsin Ahmed" userId="S::ahmed.abd@northeastern.edu::94e0fd65-903e-4f9d-81d9-39ca122e4523" providerId="AD" clId="Web-{FAD902A9-8A1D-825A-AC8B-19095AE7CF0C}" dt="2025-04-21T01:14:52.317" v="80"/>
          <ac:spMkLst>
            <pc:docMk/>
            <pc:sldMk cId="4052085352" sldId="275"/>
            <ac:spMk id="19" creationId="{98E79BE4-34FE-485A-98A5-92CE8F7C4743}"/>
          </ac:spMkLst>
        </pc:spChg>
        <pc:spChg chg="add">
          <ac:chgData name="Abdul Mohsin Ahmed" userId="S::ahmed.abd@northeastern.edu::94e0fd65-903e-4f9d-81d9-39ca122e4523" providerId="AD" clId="Web-{FAD902A9-8A1D-825A-AC8B-19095AE7CF0C}" dt="2025-04-21T01:14:52.317" v="80"/>
          <ac:spMkLst>
            <pc:docMk/>
            <pc:sldMk cId="4052085352" sldId="275"/>
            <ac:spMk id="21" creationId="{7A5F0580-5EE9-419F-96EE-B6529EF6E7D0}"/>
          </ac:spMkLst>
        </pc:spChg>
        <pc:picChg chg="mod ord">
          <ac:chgData name="Abdul Mohsin Ahmed" userId="S::ahmed.abd@northeastern.edu::94e0fd65-903e-4f9d-81d9-39ca122e4523" providerId="AD" clId="Web-{FAD902A9-8A1D-825A-AC8B-19095AE7CF0C}" dt="2025-04-21T01:14:52.317" v="80"/>
          <ac:picMkLst>
            <pc:docMk/>
            <pc:sldMk cId="4052085352" sldId="275"/>
            <ac:picMk id="7" creationId="{7B0F8384-4A1A-B50A-7D90-60DB57E58414}"/>
          </ac:picMkLst>
        </pc:picChg>
      </pc:sldChg>
      <pc:sldChg chg="addSp delSp modSp">
        <pc:chgData name="Abdul Mohsin Ahmed" userId="S::ahmed.abd@northeastern.edu::94e0fd65-903e-4f9d-81d9-39ca122e4523" providerId="AD" clId="Web-{FAD902A9-8A1D-825A-AC8B-19095AE7CF0C}" dt="2025-04-21T01:15:04.739" v="82"/>
        <pc:sldMkLst>
          <pc:docMk/>
          <pc:sldMk cId="3616780601" sldId="276"/>
        </pc:sldMkLst>
        <pc:spChg chg="mod">
          <ac:chgData name="Abdul Mohsin Ahmed" userId="S::ahmed.abd@northeastern.edu::94e0fd65-903e-4f9d-81d9-39ca122e4523" providerId="AD" clId="Web-{FAD902A9-8A1D-825A-AC8B-19095AE7CF0C}" dt="2025-04-21T01:15:04.739" v="82"/>
          <ac:spMkLst>
            <pc:docMk/>
            <pc:sldMk cId="3616780601" sldId="276"/>
            <ac:spMk id="2" creationId="{36F88C78-6D8C-7570-FF18-ECEE54B8E963}"/>
          </ac:spMkLst>
        </pc:spChg>
        <pc:spChg chg="mod">
          <ac:chgData name="Abdul Mohsin Ahmed" userId="S::ahmed.abd@northeastern.edu::94e0fd65-903e-4f9d-81d9-39ca122e4523" providerId="AD" clId="Web-{FAD902A9-8A1D-825A-AC8B-19095AE7CF0C}" dt="2025-04-21T01:15:04.739" v="82"/>
          <ac:spMkLst>
            <pc:docMk/>
            <pc:sldMk cId="3616780601" sldId="276"/>
            <ac:spMk id="3" creationId="{6C9AF8F1-EE34-6121-ED79-3B881D64BCB2}"/>
          </ac:spMkLst>
        </pc:spChg>
        <pc:spChg chg="add">
          <ac:chgData name="Abdul Mohsin Ahmed" userId="S::ahmed.abd@northeastern.edu::94e0fd65-903e-4f9d-81d9-39ca122e4523" providerId="AD" clId="Web-{FAD902A9-8A1D-825A-AC8B-19095AE7CF0C}" dt="2025-04-21T01:15:04.739" v="82"/>
          <ac:spMkLst>
            <pc:docMk/>
            <pc:sldMk cId="3616780601" sldId="276"/>
            <ac:spMk id="16" creationId="{0288C6B4-AFC3-407F-A595-EFFD38D4CCAF}"/>
          </ac:spMkLst>
        </pc:spChg>
        <pc:spChg chg="add">
          <ac:chgData name="Abdul Mohsin Ahmed" userId="S::ahmed.abd@northeastern.edu::94e0fd65-903e-4f9d-81d9-39ca122e4523" providerId="AD" clId="Web-{FAD902A9-8A1D-825A-AC8B-19095AE7CF0C}" dt="2025-04-21T01:15:04.739" v="82"/>
          <ac:spMkLst>
            <pc:docMk/>
            <pc:sldMk cId="3616780601" sldId="276"/>
            <ac:spMk id="18" creationId="{CF236821-17FE-429B-8D2C-08E13A64EA40}"/>
          </ac:spMkLst>
        </pc:spChg>
        <pc:spChg chg="add">
          <ac:chgData name="Abdul Mohsin Ahmed" userId="S::ahmed.abd@northeastern.edu::94e0fd65-903e-4f9d-81d9-39ca122e4523" providerId="AD" clId="Web-{FAD902A9-8A1D-825A-AC8B-19095AE7CF0C}" dt="2025-04-21T01:15:04.739" v="82"/>
          <ac:spMkLst>
            <pc:docMk/>
            <pc:sldMk cId="3616780601" sldId="276"/>
            <ac:spMk id="20" creationId="{C0BDBCD2-E081-43AB-9119-C55465E59757}"/>
          </ac:spMkLst>
        </pc:spChg>
        <pc:spChg chg="add">
          <ac:chgData name="Abdul Mohsin Ahmed" userId="S::ahmed.abd@northeastern.edu::94e0fd65-903e-4f9d-81d9-39ca122e4523" providerId="AD" clId="Web-{FAD902A9-8A1D-825A-AC8B-19095AE7CF0C}" dt="2025-04-21T01:15:04.739" v="82"/>
          <ac:spMkLst>
            <pc:docMk/>
            <pc:sldMk cId="3616780601" sldId="276"/>
            <ac:spMk id="22" creationId="{98E79BE4-34FE-485A-98A5-92CE8F7C4743}"/>
          </ac:spMkLst>
        </pc:spChg>
        <pc:spChg chg="add">
          <ac:chgData name="Abdul Mohsin Ahmed" userId="S::ahmed.abd@northeastern.edu::94e0fd65-903e-4f9d-81d9-39ca122e4523" providerId="AD" clId="Web-{FAD902A9-8A1D-825A-AC8B-19095AE7CF0C}" dt="2025-04-21T01:15:04.739" v="82"/>
          <ac:spMkLst>
            <pc:docMk/>
            <pc:sldMk cId="3616780601" sldId="276"/>
            <ac:spMk id="24" creationId="{7A5F0580-5EE9-419F-96EE-B6529EF6E7D0}"/>
          </ac:spMkLst>
        </pc:spChg>
        <pc:grpChg chg="del">
          <ac:chgData name="Abdul Mohsin Ahmed" userId="S::ahmed.abd@northeastern.edu::94e0fd65-903e-4f9d-81d9-39ca122e4523" providerId="AD" clId="Web-{FAD902A9-8A1D-825A-AC8B-19095AE7CF0C}" dt="2025-04-21T01:15:04.739" v="82"/>
          <ac:grpSpMkLst>
            <pc:docMk/>
            <pc:sldMk cId="3616780601" sldId="276"/>
            <ac:grpSpMk id="9" creationId="{1FD67D68-9B83-C338-8342-3348D8F22347}"/>
          </ac:grpSpMkLst>
        </pc:grpChg>
        <pc:picChg chg="mod">
          <ac:chgData name="Abdul Mohsin Ahmed" userId="S::ahmed.abd@northeastern.edu::94e0fd65-903e-4f9d-81d9-39ca122e4523" providerId="AD" clId="Web-{FAD902A9-8A1D-825A-AC8B-19095AE7CF0C}" dt="2025-04-21T01:15:04.739" v="82"/>
          <ac:picMkLst>
            <pc:docMk/>
            <pc:sldMk cId="3616780601" sldId="276"/>
            <ac:picMk id="4" creationId="{2527F52E-8914-39D6-66CC-8EA7517AE9F1}"/>
          </ac:picMkLst>
        </pc:picChg>
      </pc:sldChg>
      <pc:sldChg chg="addSp modSp mod setBg">
        <pc:chgData name="Abdul Mohsin Ahmed" userId="S::ahmed.abd@northeastern.edu::94e0fd65-903e-4f9d-81d9-39ca122e4523" providerId="AD" clId="Web-{FAD902A9-8A1D-825A-AC8B-19095AE7CF0C}" dt="2025-04-21T01:15:13.208" v="83"/>
        <pc:sldMkLst>
          <pc:docMk/>
          <pc:sldMk cId="3484663365" sldId="277"/>
        </pc:sldMkLst>
        <pc:spChg chg="mod">
          <ac:chgData name="Abdul Mohsin Ahmed" userId="S::ahmed.abd@northeastern.edu::94e0fd65-903e-4f9d-81d9-39ca122e4523" providerId="AD" clId="Web-{FAD902A9-8A1D-825A-AC8B-19095AE7CF0C}" dt="2025-04-21T01:15:13.208" v="83"/>
          <ac:spMkLst>
            <pc:docMk/>
            <pc:sldMk cId="3484663365" sldId="277"/>
            <ac:spMk id="2" creationId="{99F8F883-3346-45C2-2E24-6FDCF070F23F}"/>
          </ac:spMkLst>
        </pc:spChg>
        <pc:spChg chg="mod">
          <ac:chgData name="Abdul Mohsin Ahmed" userId="S::ahmed.abd@northeastern.edu::94e0fd65-903e-4f9d-81d9-39ca122e4523" providerId="AD" clId="Web-{FAD902A9-8A1D-825A-AC8B-19095AE7CF0C}" dt="2025-04-21T01:15:13.208" v="83"/>
          <ac:spMkLst>
            <pc:docMk/>
            <pc:sldMk cId="3484663365" sldId="277"/>
            <ac:spMk id="3" creationId="{4A9AF8BE-1072-E40E-EF2D-09360929B4D5}"/>
          </ac:spMkLst>
        </pc:spChg>
        <pc:spChg chg="add">
          <ac:chgData name="Abdul Mohsin Ahmed" userId="S::ahmed.abd@northeastern.edu::94e0fd65-903e-4f9d-81d9-39ca122e4523" providerId="AD" clId="Web-{FAD902A9-8A1D-825A-AC8B-19095AE7CF0C}" dt="2025-04-21T01:15:13.208" v="83"/>
          <ac:spMkLst>
            <pc:docMk/>
            <pc:sldMk cId="3484663365" sldId="277"/>
            <ac:spMk id="8" creationId="{907EF6B7-1338-4443-8C46-6A318D952DFD}"/>
          </ac:spMkLst>
        </pc:spChg>
        <pc:spChg chg="add">
          <ac:chgData name="Abdul Mohsin Ahmed" userId="S::ahmed.abd@northeastern.edu::94e0fd65-903e-4f9d-81d9-39ca122e4523" providerId="AD" clId="Web-{FAD902A9-8A1D-825A-AC8B-19095AE7CF0C}" dt="2025-04-21T01:15:13.208" v="83"/>
          <ac:spMkLst>
            <pc:docMk/>
            <pc:sldMk cId="3484663365" sldId="277"/>
            <ac:spMk id="10" creationId="{DAAE4CDD-124C-4DCF-9584-B6033B545DD5}"/>
          </ac:spMkLst>
        </pc:spChg>
        <pc:spChg chg="add">
          <ac:chgData name="Abdul Mohsin Ahmed" userId="S::ahmed.abd@northeastern.edu::94e0fd65-903e-4f9d-81d9-39ca122e4523" providerId="AD" clId="Web-{FAD902A9-8A1D-825A-AC8B-19095AE7CF0C}" dt="2025-04-21T01:15:13.208" v="83"/>
          <ac:spMkLst>
            <pc:docMk/>
            <pc:sldMk cId="3484663365" sldId="277"/>
            <ac:spMk id="12" creationId="{081E4A58-353D-44AE-B2FC-2A74E2E400F7}"/>
          </ac:spMkLst>
        </pc:spChg>
      </pc:sldChg>
      <pc:sldChg chg="addSp delSp modSp mod setBg">
        <pc:chgData name="Abdul Mohsin Ahmed" userId="S::ahmed.abd@northeastern.edu::94e0fd65-903e-4f9d-81d9-39ca122e4523" providerId="AD" clId="Web-{FAD902A9-8A1D-825A-AC8B-19095AE7CF0C}" dt="2025-04-21T01:16:30.273" v="99" actId="20577"/>
        <pc:sldMkLst>
          <pc:docMk/>
          <pc:sldMk cId="3015517506" sldId="279"/>
        </pc:sldMkLst>
        <pc:spChg chg="mod">
          <ac:chgData name="Abdul Mohsin Ahmed" userId="S::ahmed.abd@northeastern.edu::94e0fd65-903e-4f9d-81d9-39ca122e4523" providerId="AD" clId="Web-{FAD902A9-8A1D-825A-AC8B-19095AE7CF0C}" dt="2025-04-21T01:16:19.616" v="96"/>
          <ac:spMkLst>
            <pc:docMk/>
            <pc:sldMk cId="3015517506" sldId="279"/>
            <ac:spMk id="2" creationId="{B1D2221F-4180-E84A-B9F9-AA20F35A30C6}"/>
          </ac:spMkLst>
        </pc:spChg>
        <pc:spChg chg="add del mod">
          <ac:chgData name="Abdul Mohsin Ahmed" userId="S::ahmed.abd@northeastern.edu::94e0fd65-903e-4f9d-81d9-39ca122e4523" providerId="AD" clId="Web-{FAD902A9-8A1D-825A-AC8B-19095AE7CF0C}" dt="2025-04-21T01:16:30.273" v="99" actId="20577"/>
          <ac:spMkLst>
            <pc:docMk/>
            <pc:sldMk cId="3015517506" sldId="279"/>
            <ac:spMk id="3" creationId="{72E8BE5F-E02C-4F57-FECE-28ED919EC9F1}"/>
          </ac:spMkLst>
        </pc:spChg>
        <pc:spChg chg="add del">
          <ac:chgData name="Abdul Mohsin Ahmed" userId="S::ahmed.abd@northeastern.edu::94e0fd65-903e-4f9d-81d9-39ca122e4523" providerId="AD" clId="Web-{FAD902A9-8A1D-825A-AC8B-19095AE7CF0C}" dt="2025-04-21T01:16:14.835" v="91"/>
          <ac:spMkLst>
            <pc:docMk/>
            <pc:sldMk cId="3015517506" sldId="279"/>
            <ac:spMk id="7" creationId="{8BB56887-D0D5-4F0C-9E19-7247EB83C8B7}"/>
          </ac:spMkLst>
        </pc:spChg>
        <pc:spChg chg="add del">
          <ac:chgData name="Abdul Mohsin Ahmed" userId="S::ahmed.abd@northeastern.edu::94e0fd65-903e-4f9d-81d9-39ca122e4523" providerId="AD" clId="Web-{FAD902A9-8A1D-825A-AC8B-19095AE7CF0C}" dt="2025-04-21T01:16:14.835" v="91"/>
          <ac:spMkLst>
            <pc:docMk/>
            <pc:sldMk cId="3015517506" sldId="279"/>
            <ac:spMk id="8" creationId="{1BB867FF-FC45-48F7-8104-F89BE54909F1}"/>
          </ac:spMkLst>
        </pc:spChg>
        <pc:spChg chg="add del">
          <ac:chgData name="Abdul Mohsin Ahmed" userId="S::ahmed.abd@northeastern.edu::94e0fd65-903e-4f9d-81d9-39ca122e4523" providerId="AD" clId="Web-{FAD902A9-8A1D-825A-AC8B-19095AE7CF0C}" dt="2025-04-21T01:16:07.788" v="89"/>
          <ac:spMkLst>
            <pc:docMk/>
            <pc:sldMk cId="3015517506" sldId="279"/>
            <ac:spMk id="10" creationId="{B50AB553-2A96-4A92-96F2-93548E096954}"/>
          </ac:spMkLst>
        </pc:spChg>
        <pc:spChg chg="add del">
          <ac:chgData name="Abdul Mohsin Ahmed" userId="S::ahmed.abd@northeastern.edu::94e0fd65-903e-4f9d-81d9-39ca122e4523" providerId="AD" clId="Web-{FAD902A9-8A1D-825A-AC8B-19095AE7CF0C}" dt="2025-04-21T01:16:14.835" v="91"/>
          <ac:spMkLst>
            <pc:docMk/>
            <pc:sldMk cId="3015517506" sldId="279"/>
            <ac:spMk id="12" creationId="{081E4A58-353D-44AE-B2FC-2A74E2E400F7}"/>
          </ac:spMkLst>
        </pc:spChg>
        <pc:spChg chg="add del">
          <ac:chgData name="Abdul Mohsin Ahmed" userId="S::ahmed.abd@northeastern.edu::94e0fd65-903e-4f9d-81d9-39ca122e4523" providerId="AD" clId="Web-{FAD902A9-8A1D-825A-AC8B-19095AE7CF0C}" dt="2025-04-21T01:16:17.132" v="93"/>
          <ac:spMkLst>
            <pc:docMk/>
            <pc:sldMk cId="3015517506" sldId="279"/>
            <ac:spMk id="14" creationId="{907EF6B7-1338-4443-8C46-6A318D952DFD}"/>
          </ac:spMkLst>
        </pc:spChg>
        <pc:spChg chg="add del">
          <ac:chgData name="Abdul Mohsin Ahmed" userId="S::ahmed.abd@northeastern.edu::94e0fd65-903e-4f9d-81d9-39ca122e4523" providerId="AD" clId="Web-{FAD902A9-8A1D-825A-AC8B-19095AE7CF0C}" dt="2025-04-21T01:16:17.132" v="93"/>
          <ac:spMkLst>
            <pc:docMk/>
            <pc:sldMk cId="3015517506" sldId="279"/>
            <ac:spMk id="15" creationId="{DAAE4CDD-124C-4DCF-9584-B6033B545DD5}"/>
          </ac:spMkLst>
        </pc:spChg>
        <pc:spChg chg="add del">
          <ac:chgData name="Abdul Mohsin Ahmed" userId="S::ahmed.abd@northeastern.edu::94e0fd65-903e-4f9d-81d9-39ca122e4523" providerId="AD" clId="Web-{FAD902A9-8A1D-825A-AC8B-19095AE7CF0C}" dt="2025-04-21T01:16:17.132" v="93"/>
          <ac:spMkLst>
            <pc:docMk/>
            <pc:sldMk cId="3015517506" sldId="279"/>
            <ac:spMk id="16" creationId="{081E4A58-353D-44AE-B2FC-2A74E2E400F7}"/>
          </ac:spMkLst>
        </pc:spChg>
        <pc:spChg chg="add del">
          <ac:chgData name="Abdul Mohsin Ahmed" userId="S::ahmed.abd@northeastern.edu::94e0fd65-903e-4f9d-81d9-39ca122e4523" providerId="AD" clId="Web-{FAD902A9-8A1D-825A-AC8B-19095AE7CF0C}" dt="2025-04-21T01:16:19.616" v="95"/>
          <ac:spMkLst>
            <pc:docMk/>
            <pc:sldMk cId="3015517506" sldId="279"/>
            <ac:spMk id="18" creationId="{1BB867FF-FC45-48F7-8104-F89BE54909F1}"/>
          </ac:spMkLst>
        </pc:spChg>
        <pc:spChg chg="add del">
          <ac:chgData name="Abdul Mohsin Ahmed" userId="S::ahmed.abd@northeastern.edu::94e0fd65-903e-4f9d-81d9-39ca122e4523" providerId="AD" clId="Web-{FAD902A9-8A1D-825A-AC8B-19095AE7CF0C}" dt="2025-04-21T01:16:19.616" v="95"/>
          <ac:spMkLst>
            <pc:docMk/>
            <pc:sldMk cId="3015517506" sldId="279"/>
            <ac:spMk id="19" creationId="{8BB56887-D0D5-4F0C-9E19-7247EB83C8B7}"/>
          </ac:spMkLst>
        </pc:spChg>
        <pc:spChg chg="add del">
          <ac:chgData name="Abdul Mohsin Ahmed" userId="S::ahmed.abd@northeastern.edu::94e0fd65-903e-4f9d-81d9-39ca122e4523" providerId="AD" clId="Web-{FAD902A9-8A1D-825A-AC8B-19095AE7CF0C}" dt="2025-04-21T01:16:19.616" v="95"/>
          <ac:spMkLst>
            <pc:docMk/>
            <pc:sldMk cId="3015517506" sldId="279"/>
            <ac:spMk id="20" creationId="{081E4A58-353D-44AE-B2FC-2A74E2E400F7}"/>
          </ac:spMkLst>
        </pc:spChg>
        <pc:spChg chg="add">
          <ac:chgData name="Abdul Mohsin Ahmed" userId="S::ahmed.abd@northeastern.edu::94e0fd65-903e-4f9d-81d9-39ca122e4523" providerId="AD" clId="Web-{FAD902A9-8A1D-825A-AC8B-19095AE7CF0C}" dt="2025-04-21T01:16:19.616" v="96"/>
          <ac:spMkLst>
            <pc:docMk/>
            <pc:sldMk cId="3015517506" sldId="279"/>
            <ac:spMk id="22" creationId="{A2679492-7988-4050-9056-542444452411}"/>
          </ac:spMkLst>
        </pc:spChg>
        <pc:spChg chg="add">
          <ac:chgData name="Abdul Mohsin Ahmed" userId="S::ahmed.abd@northeastern.edu::94e0fd65-903e-4f9d-81d9-39ca122e4523" providerId="AD" clId="Web-{FAD902A9-8A1D-825A-AC8B-19095AE7CF0C}" dt="2025-04-21T01:16:19.616" v="96"/>
          <ac:spMkLst>
            <pc:docMk/>
            <pc:sldMk cId="3015517506" sldId="279"/>
            <ac:spMk id="23" creationId="{B091B163-7D61-4891-ABCF-5C13D9C418D0}"/>
          </ac:spMkLst>
        </pc:spChg>
        <pc:grpChg chg="add">
          <ac:chgData name="Abdul Mohsin Ahmed" userId="S::ahmed.abd@northeastern.edu::94e0fd65-903e-4f9d-81d9-39ca122e4523" providerId="AD" clId="Web-{FAD902A9-8A1D-825A-AC8B-19095AE7CF0C}" dt="2025-04-21T01:16:19.616" v="96"/>
          <ac:grpSpMkLst>
            <pc:docMk/>
            <pc:sldMk cId="3015517506" sldId="279"/>
            <ac:grpSpMk id="24" creationId="{0474DF76-993E-44DE-AFB0-C416182ACECF}"/>
          </ac:grpSpMkLst>
        </pc:grpChg>
        <pc:graphicFrameChg chg="add del modGraphic">
          <ac:chgData name="Abdul Mohsin Ahmed" userId="S::ahmed.abd@northeastern.edu::94e0fd65-903e-4f9d-81d9-39ca122e4523" providerId="AD" clId="Web-{FAD902A9-8A1D-825A-AC8B-19095AE7CF0C}" dt="2025-04-21T01:16:07.788" v="89"/>
          <ac:graphicFrameMkLst>
            <pc:docMk/>
            <pc:sldMk cId="3015517506" sldId="279"/>
            <ac:graphicFrameMk id="5" creationId="{88B1D836-2230-8364-6830-6581C61A46C2}"/>
          </ac:graphicFrameMkLst>
        </pc:graphicFrameChg>
        <pc:picChg chg="add del">
          <ac:chgData name="Abdul Mohsin Ahmed" userId="S::ahmed.abd@northeastern.edu::94e0fd65-903e-4f9d-81d9-39ca122e4523" providerId="AD" clId="Web-{FAD902A9-8A1D-825A-AC8B-19095AE7CF0C}" dt="2025-04-21T01:16:07.788" v="89"/>
          <ac:picMkLst>
            <pc:docMk/>
            <pc:sldMk cId="3015517506" sldId="279"/>
            <ac:picMk id="6" creationId="{AF0702B8-DBF8-BA78-B5EA-47096099F90B}"/>
          </ac:picMkLst>
        </pc:picChg>
        <pc:cxnChg chg="add">
          <ac:chgData name="Abdul Mohsin Ahmed" userId="S::ahmed.abd@northeastern.edu::94e0fd65-903e-4f9d-81d9-39ca122e4523" providerId="AD" clId="Web-{FAD902A9-8A1D-825A-AC8B-19095AE7CF0C}" dt="2025-04-21T01:16:19.616" v="96"/>
          <ac:cxnSpMkLst>
            <pc:docMk/>
            <pc:sldMk cId="3015517506" sldId="279"/>
            <ac:cxnSpMk id="17" creationId="{C49DA8F6-BCC1-4447-B54C-57856834B94B}"/>
          </ac:cxnSpMkLst>
        </pc:cxnChg>
      </pc:sldChg>
      <pc:sldChg chg="addSp delSp modSp mod setBg">
        <pc:chgData name="Abdul Mohsin Ahmed" userId="S::ahmed.abd@northeastern.edu::94e0fd65-903e-4f9d-81d9-39ca122e4523" providerId="AD" clId="Web-{FAD902A9-8A1D-825A-AC8B-19095AE7CF0C}" dt="2025-04-21T01:14:20.128" v="76"/>
        <pc:sldMkLst>
          <pc:docMk/>
          <pc:sldMk cId="2605704708" sldId="280"/>
        </pc:sldMkLst>
        <pc:spChg chg="mod">
          <ac:chgData name="Abdul Mohsin Ahmed" userId="S::ahmed.abd@northeastern.edu::94e0fd65-903e-4f9d-81d9-39ca122e4523" providerId="AD" clId="Web-{FAD902A9-8A1D-825A-AC8B-19095AE7CF0C}" dt="2025-04-21T01:14:20.128" v="76"/>
          <ac:spMkLst>
            <pc:docMk/>
            <pc:sldMk cId="2605704708" sldId="280"/>
            <ac:spMk id="2" creationId="{C19127B6-57E2-E211-EEA9-8E3E2CE50E27}"/>
          </ac:spMkLst>
        </pc:spChg>
        <pc:spChg chg="mod">
          <ac:chgData name="Abdul Mohsin Ahmed" userId="S::ahmed.abd@northeastern.edu::94e0fd65-903e-4f9d-81d9-39ca122e4523" providerId="AD" clId="Web-{FAD902A9-8A1D-825A-AC8B-19095AE7CF0C}" dt="2025-04-21T01:14:20.128" v="76"/>
          <ac:spMkLst>
            <pc:docMk/>
            <pc:sldMk cId="2605704708" sldId="280"/>
            <ac:spMk id="3" creationId="{61E534DB-7B99-FED6-3134-651C0808BEBF}"/>
          </ac:spMkLst>
        </pc:spChg>
        <pc:spChg chg="add del">
          <ac:chgData name="Abdul Mohsin Ahmed" userId="S::ahmed.abd@northeastern.edu::94e0fd65-903e-4f9d-81d9-39ca122e4523" providerId="AD" clId="Web-{FAD902A9-8A1D-825A-AC8B-19095AE7CF0C}" dt="2025-04-21T01:14:14.628" v="71"/>
          <ac:spMkLst>
            <pc:docMk/>
            <pc:sldMk cId="2605704708" sldId="280"/>
            <ac:spMk id="8" creationId="{777A147A-9ED8-46B4-8660-1B3C2AA880B5}"/>
          </ac:spMkLst>
        </pc:spChg>
        <pc:spChg chg="add del">
          <ac:chgData name="Abdul Mohsin Ahmed" userId="S::ahmed.abd@northeastern.edu::94e0fd65-903e-4f9d-81d9-39ca122e4523" providerId="AD" clId="Web-{FAD902A9-8A1D-825A-AC8B-19095AE7CF0C}" dt="2025-04-21T01:14:14.628" v="71"/>
          <ac:spMkLst>
            <pc:docMk/>
            <pc:sldMk cId="2605704708" sldId="280"/>
            <ac:spMk id="10" creationId="{5D6C15A0-C087-4593-8414-2B4EC1CDC3DE}"/>
          </ac:spMkLst>
        </pc:spChg>
        <pc:spChg chg="add del">
          <ac:chgData name="Abdul Mohsin Ahmed" userId="S::ahmed.abd@northeastern.edu::94e0fd65-903e-4f9d-81d9-39ca122e4523" providerId="AD" clId="Web-{FAD902A9-8A1D-825A-AC8B-19095AE7CF0C}" dt="2025-04-21T01:14:17.738" v="73"/>
          <ac:spMkLst>
            <pc:docMk/>
            <pc:sldMk cId="2605704708" sldId="280"/>
            <ac:spMk id="12" creationId="{081E4A58-353D-44AE-B2FC-2A74E2E400F7}"/>
          </ac:spMkLst>
        </pc:spChg>
        <pc:spChg chg="add del">
          <ac:chgData name="Abdul Mohsin Ahmed" userId="S::ahmed.abd@northeastern.edu::94e0fd65-903e-4f9d-81d9-39ca122e4523" providerId="AD" clId="Web-{FAD902A9-8A1D-825A-AC8B-19095AE7CF0C}" dt="2025-04-21T01:14:17.738" v="73"/>
          <ac:spMkLst>
            <pc:docMk/>
            <pc:sldMk cId="2605704708" sldId="280"/>
            <ac:spMk id="13" creationId="{389575E1-3389-451A-A5F7-27854C25C599}"/>
          </ac:spMkLst>
        </pc:spChg>
        <pc:spChg chg="add del">
          <ac:chgData name="Abdul Mohsin Ahmed" userId="S::ahmed.abd@northeastern.edu::94e0fd65-903e-4f9d-81d9-39ca122e4523" providerId="AD" clId="Web-{FAD902A9-8A1D-825A-AC8B-19095AE7CF0C}" dt="2025-04-21T01:14:17.738" v="73"/>
          <ac:spMkLst>
            <pc:docMk/>
            <pc:sldMk cId="2605704708" sldId="280"/>
            <ac:spMk id="14" creationId="{A53CCC5C-D88E-40FB-B30B-23DCDBD01D37}"/>
          </ac:spMkLst>
        </pc:spChg>
        <pc:spChg chg="add del">
          <ac:chgData name="Abdul Mohsin Ahmed" userId="S::ahmed.abd@northeastern.edu::94e0fd65-903e-4f9d-81d9-39ca122e4523" providerId="AD" clId="Web-{FAD902A9-8A1D-825A-AC8B-19095AE7CF0C}" dt="2025-04-21T01:14:20.113" v="75"/>
          <ac:spMkLst>
            <pc:docMk/>
            <pc:sldMk cId="2605704708" sldId="280"/>
            <ac:spMk id="16" creationId="{777A147A-9ED8-46B4-8660-1B3C2AA880B5}"/>
          </ac:spMkLst>
        </pc:spChg>
        <pc:spChg chg="add del">
          <ac:chgData name="Abdul Mohsin Ahmed" userId="S::ahmed.abd@northeastern.edu::94e0fd65-903e-4f9d-81d9-39ca122e4523" providerId="AD" clId="Web-{FAD902A9-8A1D-825A-AC8B-19095AE7CF0C}" dt="2025-04-21T01:14:20.113" v="75"/>
          <ac:spMkLst>
            <pc:docMk/>
            <pc:sldMk cId="2605704708" sldId="280"/>
            <ac:spMk id="17" creationId="{5D6C15A0-C087-4593-8414-2B4EC1CDC3DE}"/>
          </ac:spMkLst>
        </pc:spChg>
        <pc:spChg chg="add">
          <ac:chgData name="Abdul Mohsin Ahmed" userId="S::ahmed.abd@northeastern.edu::94e0fd65-903e-4f9d-81d9-39ca122e4523" providerId="AD" clId="Web-{FAD902A9-8A1D-825A-AC8B-19095AE7CF0C}" dt="2025-04-21T01:14:20.128" v="76"/>
          <ac:spMkLst>
            <pc:docMk/>
            <pc:sldMk cId="2605704708" sldId="280"/>
            <ac:spMk id="19" creationId="{389575E1-3389-451A-A5F7-27854C25C599}"/>
          </ac:spMkLst>
        </pc:spChg>
        <pc:spChg chg="add">
          <ac:chgData name="Abdul Mohsin Ahmed" userId="S::ahmed.abd@northeastern.edu::94e0fd65-903e-4f9d-81d9-39ca122e4523" providerId="AD" clId="Web-{FAD902A9-8A1D-825A-AC8B-19095AE7CF0C}" dt="2025-04-21T01:14:20.128" v="76"/>
          <ac:spMkLst>
            <pc:docMk/>
            <pc:sldMk cId="2605704708" sldId="280"/>
            <ac:spMk id="20" creationId="{A53CCC5C-D88E-40FB-B30B-23DCDBD01D37}"/>
          </ac:spMkLst>
        </pc:spChg>
        <pc:spChg chg="add">
          <ac:chgData name="Abdul Mohsin Ahmed" userId="S::ahmed.abd@northeastern.edu::94e0fd65-903e-4f9d-81d9-39ca122e4523" providerId="AD" clId="Web-{FAD902A9-8A1D-825A-AC8B-19095AE7CF0C}" dt="2025-04-21T01:14:20.128" v="76"/>
          <ac:spMkLst>
            <pc:docMk/>
            <pc:sldMk cId="2605704708" sldId="280"/>
            <ac:spMk id="21" creationId="{081E4A58-353D-44AE-B2FC-2A74E2E400F7}"/>
          </ac:spMkLst>
        </pc:spChg>
      </pc:sldChg>
      <pc:sldChg chg="addSp delSp modSp new mod setBg">
        <pc:chgData name="Abdul Mohsin Ahmed" userId="S::ahmed.abd@northeastern.edu::94e0fd65-903e-4f9d-81d9-39ca122e4523" providerId="AD" clId="Web-{FAD902A9-8A1D-825A-AC8B-19095AE7CF0C}" dt="2025-04-21T01:10:52.591" v="42"/>
        <pc:sldMkLst>
          <pc:docMk/>
          <pc:sldMk cId="2814754684" sldId="281"/>
        </pc:sldMkLst>
        <pc:spChg chg="del">
          <ac:chgData name="Abdul Mohsin Ahmed" userId="S::ahmed.abd@northeastern.edu::94e0fd65-903e-4f9d-81d9-39ca122e4523" providerId="AD" clId="Web-{FAD902A9-8A1D-825A-AC8B-19095AE7CF0C}" dt="2025-04-21T01:10:52.591" v="42"/>
          <ac:spMkLst>
            <pc:docMk/>
            <pc:sldMk cId="2814754684" sldId="281"/>
            <ac:spMk id="2" creationId="{F87A6FFC-8AFF-86D2-48C9-132E76AED55A}"/>
          </ac:spMkLst>
        </pc:spChg>
        <pc:spChg chg="del">
          <ac:chgData name="Abdul Mohsin Ahmed" userId="S::ahmed.abd@northeastern.edu::94e0fd65-903e-4f9d-81d9-39ca122e4523" providerId="AD" clId="Web-{FAD902A9-8A1D-825A-AC8B-19095AE7CF0C}" dt="2025-04-21T01:10:49.388" v="41"/>
          <ac:spMkLst>
            <pc:docMk/>
            <pc:sldMk cId="2814754684" sldId="281"/>
            <ac:spMk id="3" creationId="{A66BE85B-3C63-5B26-AE91-B31A9C4DE2ED}"/>
          </ac:spMkLst>
        </pc:spChg>
        <pc:spChg chg="add">
          <ac:chgData name="Abdul Mohsin Ahmed" userId="S::ahmed.abd@northeastern.edu::94e0fd65-903e-4f9d-81d9-39ca122e4523" providerId="AD" clId="Web-{FAD902A9-8A1D-825A-AC8B-19095AE7CF0C}" dt="2025-04-21T01:10:52.591" v="42"/>
          <ac:spMkLst>
            <pc:docMk/>
            <pc:sldMk cId="2814754684" sldId="281"/>
            <ac:spMk id="9" creationId="{42A4FC2C-047E-45A5-965D-8E1E3BF09BC6}"/>
          </ac:spMkLst>
        </pc:spChg>
        <pc:picChg chg="add mod ord">
          <ac:chgData name="Abdul Mohsin Ahmed" userId="S::ahmed.abd@northeastern.edu::94e0fd65-903e-4f9d-81d9-39ca122e4523" providerId="AD" clId="Web-{FAD902A9-8A1D-825A-AC8B-19095AE7CF0C}" dt="2025-04-21T01:10:52.591" v="42"/>
          <ac:picMkLst>
            <pc:docMk/>
            <pc:sldMk cId="2814754684" sldId="281"/>
            <ac:picMk id="4" creationId="{4FA461D4-08B5-31F1-E060-C4FEC62D76E2}"/>
          </ac:picMkLst>
        </pc:picChg>
      </pc:sldChg>
    </pc:docChg>
  </pc:docChgLst>
  <pc:docChgLst>
    <pc:chgData name="Abdul Azeem Syed" userId="S::syed.abd@northeastern.edu::de208911-7b70-43b3-8fa8-a29a56d5d262" providerId="AD" clId="Web-{D5EE6899-CFC3-5043-DF96-EC3B7DCCA255}"/>
    <pc:docChg chg="addSld delSld modSld">
      <pc:chgData name="Abdul Azeem Syed" userId="S::syed.abd@northeastern.edu::de208911-7b70-43b3-8fa8-a29a56d5d262" providerId="AD" clId="Web-{D5EE6899-CFC3-5043-DF96-EC3B7DCCA255}" dt="2025-04-21T03:54:21.019" v="101" actId="14100"/>
      <pc:docMkLst>
        <pc:docMk/>
      </pc:docMkLst>
      <pc:sldChg chg="del">
        <pc:chgData name="Abdul Azeem Syed" userId="S::syed.abd@northeastern.edu::de208911-7b70-43b3-8fa8-a29a56d5d262" providerId="AD" clId="Web-{D5EE6899-CFC3-5043-DF96-EC3B7DCCA255}" dt="2025-04-21T03:43:31.109" v="47"/>
        <pc:sldMkLst>
          <pc:docMk/>
          <pc:sldMk cId="702889884" sldId="278"/>
        </pc:sldMkLst>
      </pc:sldChg>
      <pc:sldChg chg="addSp delSp modSp new mod setBg">
        <pc:chgData name="Abdul Azeem Syed" userId="S::syed.abd@northeastern.edu::de208911-7b70-43b3-8fa8-a29a56d5d262" providerId="AD" clId="Web-{D5EE6899-CFC3-5043-DF96-EC3B7DCCA255}" dt="2025-04-21T03:37:20.754" v="15" actId="14100"/>
        <pc:sldMkLst>
          <pc:docMk/>
          <pc:sldMk cId="3448960382" sldId="282"/>
        </pc:sldMkLst>
        <pc:spChg chg="del">
          <ac:chgData name="Abdul Azeem Syed" userId="S::syed.abd@northeastern.edu::de208911-7b70-43b3-8fa8-a29a56d5d262" providerId="AD" clId="Web-{D5EE6899-CFC3-5043-DF96-EC3B7DCCA255}" dt="2025-04-21T03:35:50.283" v="2"/>
          <ac:spMkLst>
            <pc:docMk/>
            <pc:sldMk cId="3448960382" sldId="282"/>
            <ac:spMk id="2" creationId="{082753C9-6984-457A-354A-8418DF7CB655}"/>
          </ac:spMkLst>
        </pc:spChg>
        <pc:spChg chg="del">
          <ac:chgData name="Abdul Azeem Syed" userId="S::syed.abd@northeastern.edu::de208911-7b70-43b3-8fa8-a29a56d5d262" providerId="AD" clId="Web-{D5EE6899-CFC3-5043-DF96-EC3B7DCCA255}" dt="2025-04-21T03:35:49.174" v="1"/>
          <ac:spMkLst>
            <pc:docMk/>
            <pc:sldMk cId="3448960382" sldId="282"/>
            <ac:spMk id="3" creationId="{F4EDF712-F9A5-2568-43DD-965E131529ED}"/>
          </ac:spMkLst>
        </pc:spChg>
        <pc:spChg chg="add del">
          <ac:chgData name="Abdul Azeem Syed" userId="S::syed.abd@northeastern.edu::de208911-7b70-43b3-8fa8-a29a56d5d262" providerId="AD" clId="Web-{D5EE6899-CFC3-5043-DF96-EC3B7DCCA255}" dt="2025-04-21T03:36:32.269" v="8"/>
          <ac:spMkLst>
            <pc:docMk/>
            <pc:sldMk cId="3448960382" sldId="282"/>
            <ac:spMk id="9" creationId="{AB8C311F-7253-4AED-9701-7FC0708C41C7}"/>
          </ac:spMkLst>
        </pc:spChg>
        <pc:spChg chg="add del">
          <ac:chgData name="Abdul Azeem Syed" userId="S::syed.abd@northeastern.edu::de208911-7b70-43b3-8fa8-a29a56d5d262" providerId="AD" clId="Web-{D5EE6899-CFC3-5043-DF96-EC3B7DCCA255}" dt="2025-04-21T03:36:32.269" v="8"/>
          <ac:spMkLst>
            <pc:docMk/>
            <pc:sldMk cId="3448960382" sldId="282"/>
            <ac:spMk id="11" creationId="{E2384209-CB15-4CDF-9D31-C44FD9A3F20D}"/>
          </ac:spMkLst>
        </pc:spChg>
        <pc:spChg chg="add del">
          <ac:chgData name="Abdul Azeem Syed" userId="S::syed.abd@northeastern.edu::de208911-7b70-43b3-8fa8-a29a56d5d262" providerId="AD" clId="Web-{D5EE6899-CFC3-5043-DF96-EC3B7DCCA255}" dt="2025-04-21T03:36:32.269" v="8"/>
          <ac:spMkLst>
            <pc:docMk/>
            <pc:sldMk cId="3448960382" sldId="282"/>
            <ac:spMk id="13" creationId="{2633B3B5-CC90-43F0-8714-D31D1F3F0209}"/>
          </ac:spMkLst>
        </pc:spChg>
        <pc:spChg chg="add del">
          <ac:chgData name="Abdul Azeem Syed" userId="S::syed.abd@northeastern.edu::de208911-7b70-43b3-8fa8-a29a56d5d262" providerId="AD" clId="Web-{D5EE6899-CFC3-5043-DF96-EC3B7DCCA255}" dt="2025-04-21T03:36:32.269" v="8"/>
          <ac:spMkLst>
            <pc:docMk/>
            <pc:sldMk cId="3448960382" sldId="282"/>
            <ac:spMk id="15" creationId="{A8D57A06-A426-446D-B02C-A2DC6B62E45E}"/>
          </ac:spMkLst>
        </pc:spChg>
        <pc:spChg chg="add del">
          <ac:chgData name="Abdul Azeem Syed" userId="S::syed.abd@northeastern.edu::de208911-7b70-43b3-8fa8-a29a56d5d262" providerId="AD" clId="Web-{D5EE6899-CFC3-5043-DF96-EC3B7DCCA255}" dt="2025-04-21T03:36:41.519" v="10"/>
          <ac:spMkLst>
            <pc:docMk/>
            <pc:sldMk cId="3448960382" sldId="282"/>
            <ac:spMk id="17" creationId="{9A97C86A-04D6-40F7-AE84-31AB43E6A846}"/>
          </ac:spMkLst>
        </pc:spChg>
        <pc:spChg chg="add del">
          <ac:chgData name="Abdul Azeem Syed" userId="S::syed.abd@northeastern.edu::de208911-7b70-43b3-8fa8-a29a56d5d262" providerId="AD" clId="Web-{D5EE6899-CFC3-5043-DF96-EC3B7DCCA255}" dt="2025-04-21T03:36:41.519" v="10"/>
          <ac:spMkLst>
            <pc:docMk/>
            <pc:sldMk cId="3448960382" sldId="282"/>
            <ac:spMk id="18" creationId="{F3060C83-F051-4F0E-ABAD-AA0DFC48B218}"/>
          </ac:spMkLst>
        </pc:spChg>
        <pc:spChg chg="add del">
          <ac:chgData name="Abdul Azeem Syed" userId="S::syed.abd@northeastern.edu::de208911-7b70-43b3-8fa8-a29a56d5d262" providerId="AD" clId="Web-{D5EE6899-CFC3-5043-DF96-EC3B7DCCA255}" dt="2025-04-21T03:36:41.519" v="10"/>
          <ac:spMkLst>
            <pc:docMk/>
            <pc:sldMk cId="3448960382" sldId="282"/>
            <ac:spMk id="19" creationId="{FF9F2414-84E8-453E-B1F3-389FDE8192D9}"/>
          </ac:spMkLst>
        </pc:spChg>
        <pc:spChg chg="add del">
          <ac:chgData name="Abdul Azeem Syed" userId="S::syed.abd@northeastern.edu::de208911-7b70-43b3-8fa8-a29a56d5d262" providerId="AD" clId="Web-{D5EE6899-CFC3-5043-DF96-EC3B7DCCA255}" dt="2025-04-21T03:36:41.519" v="10"/>
          <ac:spMkLst>
            <pc:docMk/>
            <pc:sldMk cId="3448960382" sldId="282"/>
            <ac:spMk id="20" creationId="{83C98ABE-055B-441F-B07E-44F97F083C39}"/>
          </ac:spMkLst>
        </pc:spChg>
        <pc:spChg chg="add del">
          <ac:chgData name="Abdul Azeem Syed" userId="S::syed.abd@northeastern.edu::de208911-7b70-43b3-8fa8-a29a56d5d262" providerId="AD" clId="Web-{D5EE6899-CFC3-5043-DF96-EC3B7DCCA255}" dt="2025-04-21T03:36:41.519" v="10"/>
          <ac:spMkLst>
            <pc:docMk/>
            <pc:sldMk cId="3448960382" sldId="282"/>
            <ac:spMk id="21" creationId="{3ECA69A1-7536-43AC-85EF-C7106179F5ED}"/>
          </ac:spMkLst>
        </pc:spChg>
        <pc:spChg chg="add del">
          <ac:chgData name="Abdul Azeem Syed" userId="S::syed.abd@northeastern.edu::de208911-7b70-43b3-8fa8-a29a56d5d262" providerId="AD" clId="Web-{D5EE6899-CFC3-5043-DF96-EC3B7DCCA255}" dt="2025-04-21T03:36:41.519" v="10"/>
          <ac:spMkLst>
            <pc:docMk/>
            <pc:sldMk cId="3448960382" sldId="282"/>
            <ac:spMk id="22" creationId="{29FDB030-9B49-4CED-8CCD-4D99382388AC}"/>
          </ac:spMkLst>
        </pc:spChg>
        <pc:spChg chg="add del">
          <ac:chgData name="Abdul Azeem Syed" userId="S::syed.abd@northeastern.edu::de208911-7b70-43b3-8fa8-a29a56d5d262" providerId="AD" clId="Web-{D5EE6899-CFC3-5043-DF96-EC3B7DCCA255}" dt="2025-04-21T03:36:41.519" v="10"/>
          <ac:spMkLst>
            <pc:docMk/>
            <pc:sldMk cId="3448960382" sldId="282"/>
            <ac:spMk id="23" creationId="{3783CA14-24A1-485C-8B30-D6A5D87987AD}"/>
          </ac:spMkLst>
        </pc:spChg>
        <pc:spChg chg="add del">
          <ac:chgData name="Abdul Azeem Syed" userId="S::syed.abd@northeastern.edu::de208911-7b70-43b3-8fa8-a29a56d5d262" providerId="AD" clId="Web-{D5EE6899-CFC3-5043-DF96-EC3B7DCCA255}" dt="2025-04-21T03:37:02.941" v="12"/>
          <ac:spMkLst>
            <pc:docMk/>
            <pc:sldMk cId="3448960382" sldId="282"/>
            <ac:spMk id="25" creationId="{ED55A19D-297C-4231-AD1F-08EF9B4AA8F4}"/>
          </ac:spMkLst>
        </pc:spChg>
        <pc:spChg chg="add del">
          <ac:chgData name="Abdul Azeem Syed" userId="S::syed.abd@northeastern.edu::de208911-7b70-43b3-8fa8-a29a56d5d262" providerId="AD" clId="Web-{D5EE6899-CFC3-5043-DF96-EC3B7DCCA255}" dt="2025-04-21T03:37:02.941" v="12"/>
          <ac:spMkLst>
            <pc:docMk/>
            <pc:sldMk cId="3448960382" sldId="282"/>
            <ac:spMk id="26" creationId="{EBAB6C56-3D38-4923-996E-BD474BBB91E9}"/>
          </ac:spMkLst>
        </pc:spChg>
        <pc:spChg chg="add del">
          <ac:chgData name="Abdul Azeem Syed" userId="S::syed.abd@northeastern.edu::de208911-7b70-43b3-8fa8-a29a56d5d262" providerId="AD" clId="Web-{D5EE6899-CFC3-5043-DF96-EC3B7DCCA255}" dt="2025-04-21T03:37:02.941" v="12"/>
          <ac:spMkLst>
            <pc:docMk/>
            <pc:sldMk cId="3448960382" sldId="282"/>
            <ac:spMk id="27" creationId="{20CD21DB-082D-417D-A5AB-FC838AF9D944}"/>
          </ac:spMkLst>
        </pc:spChg>
        <pc:spChg chg="add del">
          <ac:chgData name="Abdul Azeem Syed" userId="S::syed.abd@northeastern.edu::de208911-7b70-43b3-8fa8-a29a56d5d262" providerId="AD" clId="Web-{D5EE6899-CFC3-5043-DF96-EC3B7DCCA255}" dt="2025-04-21T03:37:02.941" v="12"/>
          <ac:spMkLst>
            <pc:docMk/>
            <pc:sldMk cId="3448960382" sldId="282"/>
            <ac:spMk id="28" creationId="{7BD8AB83-2763-4392-B4B9-049CDF1F6EA4}"/>
          </ac:spMkLst>
        </pc:spChg>
        <pc:spChg chg="add del">
          <ac:chgData name="Abdul Azeem Syed" userId="S::syed.abd@northeastern.edu::de208911-7b70-43b3-8fa8-a29a56d5d262" providerId="AD" clId="Web-{D5EE6899-CFC3-5043-DF96-EC3B7DCCA255}" dt="2025-04-21T03:37:02.941" v="12"/>
          <ac:spMkLst>
            <pc:docMk/>
            <pc:sldMk cId="3448960382" sldId="282"/>
            <ac:spMk id="29" creationId="{480F071C-C35C-4CE1-8EE5-8ED96E2F4E25}"/>
          </ac:spMkLst>
        </pc:spChg>
        <pc:spChg chg="add del">
          <ac:chgData name="Abdul Azeem Syed" userId="S::syed.abd@northeastern.edu::de208911-7b70-43b3-8fa8-a29a56d5d262" providerId="AD" clId="Web-{D5EE6899-CFC3-5043-DF96-EC3B7DCCA255}" dt="2025-04-21T03:37:02.941" v="12"/>
          <ac:spMkLst>
            <pc:docMk/>
            <pc:sldMk cId="3448960382" sldId="282"/>
            <ac:spMk id="30" creationId="{CD97FAB4-59E0-4E65-B50B-867B14D2A067}"/>
          </ac:spMkLst>
        </pc:spChg>
        <pc:spChg chg="add del">
          <ac:chgData name="Abdul Azeem Syed" userId="S::syed.abd@northeastern.edu::de208911-7b70-43b3-8fa8-a29a56d5d262" providerId="AD" clId="Web-{D5EE6899-CFC3-5043-DF96-EC3B7DCCA255}" dt="2025-04-21T03:37:02.941" v="12"/>
          <ac:spMkLst>
            <pc:docMk/>
            <pc:sldMk cId="3448960382" sldId="282"/>
            <ac:spMk id="31" creationId="{0D578F4B-2751-4FC2-8853-FAC5C59139C1}"/>
          </ac:spMkLst>
        </pc:spChg>
        <pc:picChg chg="add mod">
          <ac:chgData name="Abdul Azeem Syed" userId="S::syed.abd@northeastern.edu::de208911-7b70-43b3-8fa8-a29a56d5d262" providerId="AD" clId="Web-{D5EE6899-CFC3-5043-DF96-EC3B7DCCA255}" dt="2025-04-21T03:37:20.754" v="15" actId="14100"/>
          <ac:picMkLst>
            <pc:docMk/>
            <pc:sldMk cId="3448960382" sldId="282"/>
            <ac:picMk id="4" creationId="{384D1D1C-C716-EAFD-2BCA-7783C6207880}"/>
          </ac:picMkLst>
        </pc:picChg>
      </pc:sldChg>
      <pc:sldChg chg="addSp delSp modSp new">
        <pc:chgData name="Abdul Azeem Syed" userId="S::syed.abd@northeastern.edu::de208911-7b70-43b3-8fa8-a29a56d5d262" providerId="AD" clId="Web-{D5EE6899-CFC3-5043-DF96-EC3B7DCCA255}" dt="2025-04-21T03:53:56.269" v="94" actId="20577"/>
        <pc:sldMkLst>
          <pc:docMk/>
          <pc:sldMk cId="1510971518" sldId="283"/>
        </pc:sldMkLst>
        <pc:spChg chg="del">
          <ac:chgData name="Abdul Azeem Syed" userId="S::syed.abd@northeastern.edu::de208911-7b70-43b3-8fa8-a29a56d5d262" providerId="AD" clId="Web-{D5EE6899-CFC3-5043-DF96-EC3B7DCCA255}" dt="2025-04-21T03:39:19.899" v="25"/>
          <ac:spMkLst>
            <pc:docMk/>
            <pc:sldMk cId="1510971518" sldId="283"/>
            <ac:spMk id="2" creationId="{15A9ED9C-DE9E-C19C-BF8D-A06A9E4172C5}"/>
          </ac:spMkLst>
        </pc:spChg>
        <pc:spChg chg="del">
          <ac:chgData name="Abdul Azeem Syed" userId="S::syed.abd@northeastern.edu::de208911-7b70-43b3-8fa8-a29a56d5d262" providerId="AD" clId="Web-{D5EE6899-CFC3-5043-DF96-EC3B7DCCA255}" dt="2025-04-21T03:39:18.367" v="24"/>
          <ac:spMkLst>
            <pc:docMk/>
            <pc:sldMk cId="1510971518" sldId="283"/>
            <ac:spMk id="3" creationId="{A0865502-9413-A5FE-4334-69619293198B}"/>
          </ac:spMkLst>
        </pc:spChg>
        <pc:spChg chg="add del mod">
          <ac:chgData name="Abdul Azeem Syed" userId="S::syed.abd@northeastern.edu::de208911-7b70-43b3-8fa8-a29a56d5d262" providerId="AD" clId="Web-{D5EE6899-CFC3-5043-DF96-EC3B7DCCA255}" dt="2025-04-21T03:53:30.752" v="87"/>
          <ac:spMkLst>
            <pc:docMk/>
            <pc:sldMk cId="1510971518" sldId="283"/>
            <ac:spMk id="8" creationId="{98FD8C26-7038-5043-69B8-86C7E1E02205}"/>
          </ac:spMkLst>
        </pc:spChg>
        <pc:spChg chg="add mod">
          <ac:chgData name="Abdul Azeem Syed" userId="S::syed.abd@northeastern.edu::de208911-7b70-43b3-8fa8-a29a56d5d262" providerId="AD" clId="Web-{D5EE6899-CFC3-5043-DF96-EC3B7DCCA255}" dt="2025-04-21T03:53:56.269" v="94" actId="20577"/>
          <ac:spMkLst>
            <pc:docMk/>
            <pc:sldMk cId="1510971518" sldId="283"/>
            <ac:spMk id="9" creationId="{9F4BC135-2922-112A-A86E-9657590B7C4F}"/>
          </ac:spMkLst>
        </pc:spChg>
        <pc:picChg chg="add mod">
          <ac:chgData name="Abdul Azeem Syed" userId="S::syed.abd@northeastern.edu::de208911-7b70-43b3-8fa8-a29a56d5d262" providerId="AD" clId="Web-{D5EE6899-CFC3-5043-DF96-EC3B7DCCA255}" dt="2025-04-21T03:50:36.497" v="70" actId="1076"/>
          <ac:picMkLst>
            <pc:docMk/>
            <pc:sldMk cId="1510971518" sldId="283"/>
            <ac:picMk id="4" creationId="{2579D2BD-FDE3-8A88-D64B-C3C055201D1C}"/>
          </ac:picMkLst>
        </pc:picChg>
        <pc:picChg chg="add del mod">
          <ac:chgData name="Abdul Azeem Syed" userId="S::syed.abd@northeastern.edu::de208911-7b70-43b3-8fa8-a29a56d5d262" providerId="AD" clId="Web-{D5EE6899-CFC3-5043-DF96-EC3B7DCCA255}" dt="2025-04-21T03:40:15.197" v="35"/>
          <ac:picMkLst>
            <pc:docMk/>
            <pc:sldMk cId="1510971518" sldId="283"/>
            <ac:picMk id="5" creationId="{870E72A4-AFDA-1D95-FBB4-CF40D21D6E5C}"/>
          </ac:picMkLst>
        </pc:picChg>
        <pc:picChg chg="add mod modCrop">
          <ac:chgData name="Abdul Azeem Syed" userId="S::syed.abd@northeastern.edu::de208911-7b70-43b3-8fa8-a29a56d5d262" providerId="AD" clId="Web-{D5EE6899-CFC3-5043-DF96-EC3B7DCCA255}" dt="2025-04-21T03:50:32.669" v="69" actId="1076"/>
          <ac:picMkLst>
            <pc:docMk/>
            <pc:sldMk cId="1510971518" sldId="283"/>
            <ac:picMk id="6" creationId="{9A4C6622-6BCF-B227-E7E2-50253ED06D6C}"/>
          </ac:picMkLst>
        </pc:picChg>
        <pc:picChg chg="add mod">
          <ac:chgData name="Abdul Azeem Syed" userId="S::syed.abd@northeastern.edu::de208911-7b70-43b3-8fa8-a29a56d5d262" providerId="AD" clId="Web-{D5EE6899-CFC3-5043-DF96-EC3B7DCCA255}" dt="2025-04-21T03:50:42.763" v="71" actId="1076"/>
          <ac:picMkLst>
            <pc:docMk/>
            <pc:sldMk cId="1510971518" sldId="283"/>
            <ac:picMk id="7" creationId="{21593146-2B1B-5E99-1ECF-C4A75BF319F1}"/>
          </ac:picMkLst>
        </pc:picChg>
      </pc:sldChg>
      <pc:sldChg chg="addSp delSp modSp add del replId">
        <pc:chgData name="Abdul Azeem Syed" userId="S::syed.abd@northeastern.edu::de208911-7b70-43b3-8fa8-a29a56d5d262" providerId="AD" clId="Web-{D5EE6899-CFC3-5043-DF96-EC3B7DCCA255}" dt="2025-04-21T03:39:15.148" v="23"/>
        <pc:sldMkLst>
          <pc:docMk/>
          <pc:sldMk cId="2586277110" sldId="284"/>
        </pc:sldMkLst>
        <pc:picChg chg="del">
          <ac:chgData name="Abdul Azeem Syed" userId="S::syed.abd@northeastern.edu::de208911-7b70-43b3-8fa8-a29a56d5d262" providerId="AD" clId="Web-{D5EE6899-CFC3-5043-DF96-EC3B7DCCA255}" dt="2025-04-21T03:38:42.038" v="18"/>
          <ac:picMkLst>
            <pc:docMk/>
            <pc:sldMk cId="2586277110" sldId="284"/>
            <ac:picMk id="4" creationId="{187513A7-3F0A-48DF-996F-97ADD983A5BA}"/>
          </ac:picMkLst>
        </pc:picChg>
        <pc:picChg chg="add mod">
          <ac:chgData name="Abdul Azeem Syed" userId="S::syed.abd@northeastern.edu::de208911-7b70-43b3-8fa8-a29a56d5d262" providerId="AD" clId="Web-{D5EE6899-CFC3-5043-DF96-EC3B7DCCA255}" dt="2025-04-21T03:39:11.836" v="22" actId="1076"/>
          <ac:picMkLst>
            <pc:docMk/>
            <pc:sldMk cId="2586277110" sldId="284"/>
            <ac:picMk id="5" creationId="{7BF42F61-4EB9-7DB9-4BC7-421636ECF5B3}"/>
          </ac:picMkLst>
        </pc:picChg>
      </pc:sldChg>
      <pc:sldChg chg="addSp delSp modSp new">
        <pc:chgData name="Abdul Azeem Syed" userId="S::syed.abd@northeastern.edu::de208911-7b70-43b3-8fa8-a29a56d5d262" providerId="AD" clId="Web-{D5EE6899-CFC3-5043-DF96-EC3B7DCCA255}" dt="2025-04-21T03:54:21.019" v="101" actId="14100"/>
        <pc:sldMkLst>
          <pc:docMk/>
          <pc:sldMk cId="3916285977" sldId="284"/>
        </pc:sldMkLst>
        <pc:spChg chg="del">
          <ac:chgData name="Abdul Azeem Syed" userId="S::syed.abd@northeastern.edu::de208911-7b70-43b3-8fa8-a29a56d5d262" providerId="AD" clId="Web-{D5EE6899-CFC3-5043-DF96-EC3B7DCCA255}" dt="2025-04-21T03:43:34.609" v="49"/>
          <ac:spMkLst>
            <pc:docMk/>
            <pc:sldMk cId="3916285977" sldId="284"/>
            <ac:spMk id="2" creationId="{A3F2C521-5023-EC98-CE54-401FFCBB2EC7}"/>
          </ac:spMkLst>
        </pc:spChg>
        <pc:spChg chg="del">
          <ac:chgData name="Abdul Azeem Syed" userId="S::syed.abd@northeastern.edu::de208911-7b70-43b3-8fa8-a29a56d5d262" providerId="AD" clId="Web-{D5EE6899-CFC3-5043-DF96-EC3B7DCCA255}" dt="2025-04-21T03:43:33.469" v="48"/>
          <ac:spMkLst>
            <pc:docMk/>
            <pc:sldMk cId="3916285977" sldId="284"/>
            <ac:spMk id="3" creationId="{DE55191F-1205-E513-A156-F79930EACAA4}"/>
          </ac:spMkLst>
        </pc:spChg>
        <pc:spChg chg="add mod">
          <ac:chgData name="Abdul Azeem Syed" userId="S::syed.abd@northeastern.edu::de208911-7b70-43b3-8fa8-a29a56d5d262" providerId="AD" clId="Web-{D5EE6899-CFC3-5043-DF96-EC3B7DCCA255}" dt="2025-04-21T03:54:21.019" v="101" actId="14100"/>
          <ac:spMkLst>
            <pc:docMk/>
            <pc:sldMk cId="3916285977" sldId="284"/>
            <ac:spMk id="7" creationId="{20CF54F1-D6D9-E48D-CC4B-61ABC241DB26}"/>
          </ac:spMkLst>
        </pc:spChg>
        <pc:picChg chg="add mod">
          <ac:chgData name="Abdul Azeem Syed" userId="S::syed.abd@northeastern.edu::de208911-7b70-43b3-8fa8-a29a56d5d262" providerId="AD" clId="Web-{D5EE6899-CFC3-5043-DF96-EC3B7DCCA255}" dt="2025-04-21T03:50:58.623" v="73" actId="1076"/>
          <ac:picMkLst>
            <pc:docMk/>
            <pc:sldMk cId="3916285977" sldId="284"/>
            <ac:picMk id="4" creationId="{7D1A1340-09A5-78F7-9C19-842C27B08AC8}"/>
          </ac:picMkLst>
        </pc:picChg>
        <pc:picChg chg="add mod">
          <ac:chgData name="Abdul Azeem Syed" userId="S::syed.abd@northeastern.edu::de208911-7b70-43b3-8fa8-a29a56d5d262" providerId="AD" clId="Web-{D5EE6899-CFC3-5043-DF96-EC3B7DCCA255}" dt="2025-04-21T03:51:07.545" v="76" actId="1076"/>
          <ac:picMkLst>
            <pc:docMk/>
            <pc:sldMk cId="3916285977" sldId="284"/>
            <ac:picMk id="5" creationId="{42C830B2-BD72-69C6-E9A8-9435098BD050}"/>
          </ac:picMkLst>
        </pc:picChg>
        <pc:picChg chg="add mod modCrop">
          <ac:chgData name="Abdul Azeem Syed" userId="S::syed.abd@northeastern.edu::de208911-7b70-43b3-8fa8-a29a56d5d262" providerId="AD" clId="Web-{D5EE6899-CFC3-5043-DF96-EC3B7DCCA255}" dt="2025-04-21T03:53:44.237" v="89" actId="1076"/>
          <ac:picMkLst>
            <pc:docMk/>
            <pc:sldMk cId="3916285977" sldId="284"/>
            <ac:picMk id="6" creationId="{BF5D61A1-B0AB-FE69-56B0-1FB9237A12A9}"/>
          </ac:picMkLst>
        </pc:picChg>
      </pc:sldChg>
    </pc:docChg>
  </pc:docChgLst>
  <pc:docChgLst>
    <pc:chgData name="Abdul Azeem Syed" userId="S::syed.abd@northeastern.edu::de208911-7b70-43b3-8fa8-a29a56d5d262" providerId="AD" clId="Web-{CF872E92-A76E-8A25-7DF5-2DF61A7DAE4A}"/>
    <pc:docChg chg="modSld">
      <pc:chgData name="Abdul Azeem Syed" userId="S::syed.abd@northeastern.edu::de208911-7b70-43b3-8fa8-a29a56d5d262" providerId="AD" clId="Web-{CF872E92-A76E-8A25-7DF5-2DF61A7DAE4A}" dt="2025-04-21T16:37:18.164" v="77" actId="1076"/>
      <pc:docMkLst>
        <pc:docMk/>
      </pc:docMkLst>
      <pc:sldChg chg="addSp delSp modSp">
        <pc:chgData name="Abdul Azeem Syed" userId="S::syed.abd@northeastern.edu::de208911-7b70-43b3-8fa8-a29a56d5d262" providerId="AD" clId="Web-{CF872E92-A76E-8A25-7DF5-2DF61A7DAE4A}" dt="2025-04-21T16:37:18.164" v="77" actId="1076"/>
        <pc:sldMkLst>
          <pc:docMk/>
          <pc:sldMk cId="1510971518" sldId="283"/>
        </pc:sldMkLst>
        <pc:spChg chg="mod">
          <ac:chgData name="Abdul Azeem Syed" userId="S::syed.abd@northeastern.edu::de208911-7b70-43b3-8fa8-a29a56d5d262" providerId="AD" clId="Web-{CF872E92-A76E-8A25-7DF5-2DF61A7DAE4A}" dt="2025-04-21T16:37:18.164" v="77" actId="1076"/>
          <ac:spMkLst>
            <pc:docMk/>
            <pc:sldMk cId="1510971518" sldId="283"/>
            <ac:spMk id="9" creationId="{9F4BC135-2922-112A-A86E-9657590B7C4F}"/>
          </ac:spMkLst>
        </pc:spChg>
        <pc:picChg chg="add mod">
          <ac:chgData name="Abdul Azeem Syed" userId="S::syed.abd@northeastern.edu::de208911-7b70-43b3-8fa8-a29a56d5d262" providerId="AD" clId="Web-{CF872E92-A76E-8A25-7DF5-2DF61A7DAE4A}" dt="2025-04-21T16:33:47.344" v="24" actId="14100"/>
          <ac:picMkLst>
            <pc:docMk/>
            <pc:sldMk cId="1510971518" sldId="283"/>
            <ac:picMk id="2" creationId="{37F4478D-FC4D-D80B-2FEA-5C6EF8F60435}"/>
          </ac:picMkLst>
        </pc:picChg>
        <pc:picChg chg="add mod">
          <ac:chgData name="Abdul Azeem Syed" userId="S::syed.abd@northeastern.edu::de208911-7b70-43b3-8fa8-a29a56d5d262" providerId="AD" clId="Web-{CF872E92-A76E-8A25-7DF5-2DF61A7DAE4A}" dt="2025-04-21T16:34:46.705" v="27" actId="14100"/>
          <ac:picMkLst>
            <pc:docMk/>
            <pc:sldMk cId="1510971518" sldId="283"/>
            <ac:picMk id="3" creationId="{1B1447E2-8712-6F1F-F5C4-02773BA9DED7}"/>
          </ac:picMkLst>
        </pc:picChg>
        <pc:picChg chg="del">
          <ac:chgData name="Abdul Azeem Syed" userId="S::syed.abd@northeastern.edu::de208911-7b70-43b3-8fa8-a29a56d5d262" providerId="AD" clId="Web-{CF872E92-A76E-8A25-7DF5-2DF61A7DAE4A}" dt="2025-04-21T16:27:03.968" v="1"/>
          <ac:picMkLst>
            <pc:docMk/>
            <pc:sldMk cId="1510971518" sldId="283"/>
            <ac:picMk id="4" creationId="{2579D2BD-FDE3-8A88-D64B-C3C055201D1C}"/>
          </ac:picMkLst>
        </pc:picChg>
        <pc:picChg chg="add mod modCrop">
          <ac:chgData name="Abdul Azeem Syed" userId="S::syed.abd@northeastern.edu::de208911-7b70-43b3-8fa8-a29a56d5d262" providerId="AD" clId="Web-{CF872E92-A76E-8A25-7DF5-2DF61A7DAE4A}" dt="2025-04-21T16:35:55.724" v="33" actId="1076"/>
          <ac:picMkLst>
            <pc:docMk/>
            <pc:sldMk cId="1510971518" sldId="283"/>
            <ac:picMk id="5" creationId="{9647C1A5-31DD-60E0-2E7A-502B9B2CA113}"/>
          </ac:picMkLst>
        </pc:picChg>
        <pc:picChg chg="del">
          <ac:chgData name="Abdul Azeem Syed" userId="S::syed.abd@northeastern.edu::de208911-7b70-43b3-8fa8-a29a56d5d262" providerId="AD" clId="Web-{CF872E92-A76E-8A25-7DF5-2DF61A7DAE4A}" dt="2025-04-21T16:27:04.437" v="2"/>
          <ac:picMkLst>
            <pc:docMk/>
            <pc:sldMk cId="1510971518" sldId="283"/>
            <ac:picMk id="6" creationId="{9A4C6622-6BCF-B227-E7E2-50253ED06D6C}"/>
          </ac:picMkLst>
        </pc:picChg>
        <pc:picChg chg="del">
          <ac:chgData name="Abdul Azeem Syed" userId="S::syed.abd@northeastern.edu::de208911-7b70-43b3-8fa8-a29a56d5d262" providerId="AD" clId="Web-{CF872E92-A76E-8A25-7DF5-2DF61A7DAE4A}" dt="2025-04-21T16:27:03.375" v="0"/>
          <ac:picMkLst>
            <pc:docMk/>
            <pc:sldMk cId="1510971518" sldId="283"/>
            <ac:picMk id="7" creationId="{21593146-2B1B-5E99-1ECF-C4A75BF319F1}"/>
          </ac:picMkLst>
        </pc:picChg>
      </pc:sldChg>
      <pc:sldChg chg="addSp delSp modSp">
        <pc:chgData name="Abdul Azeem Syed" userId="S::syed.abd@northeastern.edu::de208911-7b70-43b3-8fa8-a29a56d5d262" providerId="AD" clId="Web-{CF872E92-A76E-8A25-7DF5-2DF61A7DAE4A}" dt="2025-04-21T16:37:00.757" v="76" actId="1076"/>
        <pc:sldMkLst>
          <pc:docMk/>
          <pc:sldMk cId="3916285977" sldId="284"/>
        </pc:sldMkLst>
        <pc:spChg chg="mod">
          <ac:chgData name="Abdul Azeem Syed" userId="S::syed.abd@northeastern.edu::de208911-7b70-43b3-8fa8-a29a56d5d262" providerId="AD" clId="Web-{CF872E92-A76E-8A25-7DF5-2DF61A7DAE4A}" dt="2025-04-21T16:37:00.757" v="76" actId="1076"/>
          <ac:spMkLst>
            <pc:docMk/>
            <pc:sldMk cId="3916285977" sldId="284"/>
            <ac:spMk id="7" creationId="{20CF54F1-D6D9-E48D-CC4B-61ABC241DB26}"/>
          </ac:spMkLst>
        </pc:spChg>
        <pc:picChg chg="add mod">
          <ac:chgData name="Abdul Azeem Syed" userId="S::syed.abd@northeastern.edu::de208911-7b70-43b3-8fa8-a29a56d5d262" providerId="AD" clId="Web-{CF872E92-A76E-8A25-7DF5-2DF61A7DAE4A}" dt="2025-04-21T16:29:35.334" v="8" actId="14100"/>
          <ac:picMkLst>
            <pc:docMk/>
            <pc:sldMk cId="3916285977" sldId="284"/>
            <ac:picMk id="2" creationId="{B26E447C-33EA-F0A6-A5C1-946FBE483D04}"/>
          </ac:picMkLst>
        </pc:picChg>
        <pc:picChg chg="add mod">
          <ac:chgData name="Abdul Azeem Syed" userId="S::syed.abd@northeastern.edu::de208911-7b70-43b3-8fa8-a29a56d5d262" providerId="AD" clId="Web-{CF872E92-A76E-8A25-7DF5-2DF61A7DAE4A}" dt="2025-04-21T16:31:05.415" v="11" actId="14100"/>
          <ac:picMkLst>
            <pc:docMk/>
            <pc:sldMk cId="3916285977" sldId="284"/>
            <ac:picMk id="3" creationId="{05088449-4B7A-F75E-B7B4-63049B4A17C4}"/>
          </ac:picMkLst>
        </pc:picChg>
        <pc:picChg chg="del">
          <ac:chgData name="Abdul Azeem Syed" userId="S::syed.abd@northeastern.edu::de208911-7b70-43b3-8fa8-a29a56d5d262" providerId="AD" clId="Web-{CF872E92-A76E-8A25-7DF5-2DF61A7DAE4A}" dt="2025-04-21T16:29:21.396" v="4"/>
          <ac:picMkLst>
            <pc:docMk/>
            <pc:sldMk cId="3916285977" sldId="284"/>
            <ac:picMk id="4" creationId="{7D1A1340-09A5-78F7-9C19-842C27B08AC8}"/>
          </ac:picMkLst>
        </pc:picChg>
        <pc:picChg chg="del">
          <ac:chgData name="Abdul Azeem Syed" userId="S::syed.abd@northeastern.edu::de208911-7b70-43b3-8fa8-a29a56d5d262" providerId="AD" clId="Web-{CF872E92-A76E-8A25-7DF5-2DF61A7DAE4A}" dt="2025-04-21T16:29:21.974" v="5"/>
          <ac:picMkLst>
            <pc:docMk/>
            <pc:sldMk cId="3916285977" sldId="284"/>
            <ac:picMk id="5" creationId="{42C830B2-BD72-69C6-E9A8-9435098BD050}"/>
          </ac:picMkLst>
        </pc:picChg>
        <pc:picChg chg="del">
          <ac:chgData name="Abdul Azeem Syed" userId="S::syed.abd@northeastern.edu::de208911-7b70-43b3-8fa8-a29a56d5d262" providerId="AD" clId="Web-{CF872E92-A76E-8A25-7DF5-2DF61A7DAE4A}" dt="2025-04-21T16:29:20.942" v="3"/>
          <ac:picMkLst>
            <pc:docMk/>
            <pc:sldMk cId="3916285977" sldId="284"/>
            <ac:picMk id="6" creationId="{BF5D61A1-B0AB-FE69-56B0-1FB9237A12A9}"/>
          </ac:picMkLst>
        </pc:picChg>
        <pc:picChg chg="add mod modCrop">
          <ac:chgData name="Abdul Azeem Syed" userId="S::syed.abd@northeastern.edu::de208911-7b70-43b3-8fa8-a29a56d5d262" providerId="AD" clId="Web-{CF872E92-A76E-8A25-7DF5-2DF61A7DAE4A}" dt="2025-04-21T16:32:35.403" v="21" actId="1076"/>
          <ac:picMkLst>
            <pc:docMk/>
            <pc:sldMk cId="3916285977" sldId="284"/>
            <ac:picMk id="8" creationId="{C2DA45D2-5E32-7948-3F19-E108519FCBD7}"/>
          </ac:picMkLst>
        </pc:picChg>
      </pc:sldChg>
    </pc:docChg>
  </pc:docChgLst>
  <pc:docChgLst>
    <pc:chgData name="Mohammed Zaheeruddin Akhtar Siddiqui" userId="S::siddiqui.moh@northeastern.edu::08e90c71-6458-424d-8ee9-4b7051c25e2d" providerId="AD" clId="Web-{A7F4FF55-9E25-9495-2AA2-F0A62FEA6FB5}"/>
    <pc:docChg chg="modSld">
      <pc:chgData name="Mohammed Zaheeruddin Akhtar Siddiqui" userId="S::siddiqui.moh@northeastern.edu::08e90c71-6458-424d-8ee9-4b7051c25e2d" providerId="AD" clId="Web-{A7F4FF55-9E25-9495-2AA2-F0A62FEA6FB5}" dt="2025-04-21T20:49:52.894" v="103" actId="20577"/>
      <pc:docMkLst>
        <pc:docMk/>
      </pc:docMkLst>
      <pc:sldChg chg="modSp">
        <pc:chgData name="Mohammed Zaheeruddin Akhtar Siddiqui" userId="S::siddiqui.moh@northeastern.edu::08e90c71-6458-424d-8ee9-4b7051c25e2d" providerId="AD" clId="Web-{A7F4FF55-9E25-9495-2AA2-F0A62FEA6FB5}" dt="2025-04-21T20:49:52.894" v="103" actId="20577"/>
        <pc:sldMkLst>
          <pc:docMk/>
          <pc:sldMk cId="2774439174" sldId="268"/>
        </pc:sldMkLst>
        <pc:spChg chg="mod">
          <ac:chgData name="Mohammed Zaheeruddin Akhtar Siddiqui" userId="S::siddiqui.moh@northeastern.edu::08e90c71-6458-424d-8ee9-4b7051c25e2d" providerId="AD" clId="Web-{A7F4FF55-9E25-9495-2AA2-F0A62FEA6FB5}" dt="2025-04-21T20:49:52.894" v="103" actId="20577"/>
          <ac:spMkLst>
            <pc:docMk/>
            <pc:sldMk cId="2774439174" sldId="268"/>
            <ac:spMk id="3" creationId="{6F2CBF8D-6EB9-A4B9-ED64-0AD82A9EF5A6}"/>
          </ac:spMkLst>
        </pc:spChg>
      </pc:sldChg>
      <pc:sldChg chg="addSp delSp modSp">
        <pc:chgData name="Mohammed Zaheeruddin Akhtar Siddiqui" userId="S::siddiqui.moh@northeastern.edu::08e90c71-6458-424d-8ee9-4b7051c25e2d" providerId="AD" clId="Web-{A7F4FF55-9E25-9495-2AA2-F0A62FEA6FB5}" dt="2025-04-21T19:19:13.013" v="79" actId="20577"/>
        <pc:sldMkLst>
          <pc:docMk/>
          <pc:sldMk cId="3015517506" sldId="279"/>
        </pc:sldMkLst>
        <pc:spChg chg="mod">
          <ac:chgData name="Mohammed Zaheeruddin Akhtar Siddiqui" userId="S::siddiqui.moh@northeastern.edu::08e90c71-6458-424d-8ee9-4b7051c25e2d" providerId="AD" clId="Web-{A7F4FF55-9E25-9495-2AA2-F0A62FEA6FB5}" dt="2025-04-21T19:17:53.838" v="52"/>
          <ac:spMkLst>
            <pc:docMk/>
            <pc:sldMk cId="3015517506" sldId="279"/>
            <ac:spMk id="2" creationId="{B1D2221F-4180-E84A-B9F9-AA20F35A30C6}"/>
          </ac:spMkLst>
        </pc:spChg>
        <pc:spChg chg="mod">
          <ac:chgData name="Mohammed Zaheeruddin Akhtar Siddiqui" userId="S::siddiqui.moh@northeastern.edu::08e90c71-6458-424d-8ee9-4b7051c25e2d" providerId="AD" clId="Web-{A7F4FF55-9E25-9495-2AA2-F0A62FEA6FB5}" dt="2025-04-21T19:19:13.013" v="79" actId="20577"/>
          <ac:spMkLst>
            <pc:docMk/>
            <pc:sldMk cId="3015517506" sldId="279"/>
            <ac:spMk id="3" creationId="{72E8BE5F-E02C-4F57-FECE-28ED919EC9F1}"/>
          </ac:spMkLst>
        </pc:spChg>
        <pc:spChg chg="add del">
          <ac:chgData name="Mohammed Zaheeruddin Akhtar Siddiqui" userId="S::siddiqui.moh@northeastern.edu::08e90c71-6458-424d-8ee9-4b7051c25e2d" providerId="AD" clId="Web-{A7F4FF55-9E25-9495-2AA2-F0A62FEA6FB5}" dt="2025-04-21T19:17:53.838" v="52"/>
          <ac:spMkLst>
            <pc:docMk/>
            <pc:sldMk cId="3015517506" sldId="279"/>
            <ac:spMk id="22" creationId="{A2679492-7988-4050-9056-542444452411}"/>
          </ac:spMkLst>
        </pc:spChg>
        <pc:spChg chg="add del">
          <ac:chgData name="Mohammed Zaheeruddin Akhtar Siddiqui" userId="S::siddiqui.moh@northeastern.edu::08e90c71-6458-424d-8ee9-4b7051c25e2d" providerId="AD" clId="Web-{A7F4FF55-9E25-9495-2AA2-F0A62FEA6FB5}" dt="2025-04-21T19:17:53.838" v="52"/>
          <ac:spMkLst>
            <pc:docMk/>
            <pc:sldMk cId="3015517506" sldId="279"/>
            <ac:spMk id="23" creationId="{B091B163-7D61-4891-ABCF-5C13D9C418D0}"/>
          </ac:spMkLst>
        </pc:spChg>
        <pc:spChg chg="add del">
          <ac:chgData name="Mohammed Zaheeruddin Akhtar Siddiqui" userId="S::siddiqui.moh@northeastern.edu::08e90c71-6458-424d-8ee9-4b7051c25e2d" providerId="AD" clId="Web-{A7F4FF55-9E25-9495-2AA2-F0A62FEA6FB5}" dt="2025-04-21T19:17:53.838" v="52"/>
          <ac:spMkLst>
            <pc:docMk/>
            <pc:sldMk cId="3015517506" sldId="279"/>
            <ac:spMk id="31" creationId="{907EF6B7-1338-4443-8C46-6A318D952DFD}"/>
          </ac:spMkLst>
        </pc:spChg>
        <pc:spChg chg="add del">
          <ac:chgData name="Mohammed Zaheeruddin Akhtar Siddiqui" userId="S::siddiqui.moh@northeastern.edu::08e90c71-6458-424d-8ee9-4b7051c25e2d" providerId="AD" clId="Web-{A7F4FF55-9E25-9495-2AA2-F0A62FEA6FB5}" dt="2025-04-21T19:17:53.838" v="52"/>
          <ac:spMkLst>
            <pc:docMk/>
            <pc:sldMk cId="3015517506" sldId="279"/>
            <ac:spMk id="33" creationId="{DAAE4CDD-124C-4DCF-9584-B6033B545DD5}"/>
          </ac:spMkLst>
        </pc:spChg>
        <pc:spChg chg="add del">
          <ac:chgData name="Mohammed Zaheeruddin Akhtar Siddiqui" userId="S::siddiqui.moh@northeastern.edu::08e90c71-6458-424d-8ee9-4b7051c25e2d" providerId="AD" clId="Web-{A7F4FF55-9E25-9495-2AA2-F0A62FEA6FB5}" dt="2025-04-21T19:17:53.838" v="52"/>
          <ac:spMkLst>
            <pc:docMk/>
            <pc:sldMk cId="3015517506" sldId="279"/>
            <ac:spMk id="35" creationId="{081E4A58-353D-44AE-B2FC-2A74E2E400F7}"/>
          </ac:spMkLst>
        </pc:spChg>
        <pc:grpChg chg="add del">
          <ac:chgData name="Mohammed Zaheeruddin Akhtar Siddiqui" userId="S::siddiqui.moh@northeastern.edu::08e90c71-6458-424d-8ee9-4b7051c25e2d" providerId="AD" clId="Web-{A7F4FF55-9E25-9495-2AA2-F0A62FEA6FB5}" dt="2025-04-21T19:17:53.838" v="52"/>
          <ac:grpSpMkLst>
            <pc:docMk/>
            <pc:sldMk cId="3015517506" sldId="279"/>
            <ac:grpSpMk id="24" creationId="{0474DF76-993E-44DE-AFB0-C416182ACECF}"/>
          </ac:grpSpMkLst>
        </pc:grpChg>
        <pc:cxnChg chg="add del">
          <ac:chgData name="Mohammed Zaheeruddin Akhtar Siddiqui" userId="S::siddiqui.moh@northeastern.edu::08e90c71-6458-424d-8ee9-4b7051c25e2d" providerId="AD" clId="Web-{A7F4FF55-9E25-9495-2AA2-F0A62FEA6FB5}" dt="2025-04-21T19:17:53.838" v="52"/>
          <ac:cxnSpMkLst>
            <pc:docMk/>
            <pc:sldMk cId="3015517506" sldId="279"/>
            <ac:cxnSpMk id="17" creationId="{C49DA8F6-BCC1-4447-B54C-57856834B94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921D7B-C6E7-4477-883F-3941F31E1EC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0610B2DE-AD65-4174-BE12-C4B622331232}">
      <dgm:prSet/>
      <dgm:spPr/>
      <dgm:t>
        <a:bodyPr/>
        <a:lstStyle/>
        <a:p>
          <a:r>
            <a:rPr lang="en-CA" b="1"/>
            <a:t>Tools &amp; Technologies Used:</a:t>
          </a:r>
          <a:endParaRPr lang="en-US"/>
        </a:p>
      </dgm:t>
    </dgm:pt>
    <dgm:pt modelId="{86C0A14C-F2DD-4735-AE45-3178E9D7BEEE}" type="parTrans" cxnId="{0A4FC155-8F11-4703-BEEF-4286D811ECA9}">
      <dgm:prSet/>
      <dgm:spPr/>
      <dgm:t>
        <a:bodyPr/>
        <a:lstStyle/>
        <a:p>
          <a:endParaRPr lang="en-US"/>
        </a:p>
      </dgm:t>
    </dgm:pt>
    <dgm:pt modelId="{05DB52C8-5C4A-4550-955D-32935EEE7B6A}" type="sibTrans" cxnId="{0A4FC155-8F11-4703-BEEF-4286D811ECA9}">
      <dgm:prSet/>
      <dgm:spPr/>
      <dgm:t>
        <a:bodyPr/>
        <a:lstStyle/>
        <a:p>
          <a:endParaRPr lang="en-US"/>
        </a:p>
      </dgm:t>
    </dgm:pt>
    <dgm:pt modelId="{1FB56AC1-1243-41E6-A400-5DE833A3A2E6}">
      <dgm:prSet/>
      <dgm:spPr/>
      <dgm:t>
        <a:bodyPr/>
        <a:lstStyle/>
        <a:p>
          <a:r>
            <a:rPr lang="en-CA" b="1"/>
            <a:t>Azure Data Factory</a:t>
          </a:r>
          <a:r>
            <a:rPr lang="en-CA"/>
            <a:t>: Ingest data from online sources</a:t>
          </a:r>
          <a:endParaRPr lang="en-US"/>
        </a:p>
      </dgm:t>
    </dgm:pt>
    <dgm:pt modelId="{FBB9B519-4443-46A2-9F84-F75BDD6D4D3E}" type="parTrans" cxnId="{FC1F90A6-3AA9-4451-B18E-80774AD86D4E}">
      <dgm:prSet/>
      <dgm:spPr/>
      <dgm:t>
        <a:bodyPr/>
        <a:lstStyle/>
        <a:p>
          <a:endParaRPr lang="en-US"/>
        </a:p>
      </dgm:t>
    </dgm:pt>
    <dgm:pt modelId="{C2F5DBFF-D301-4A80-9B15-D9F10A62865F}" type="sibTrans" cxnId="{FC1F90A6-3AA9-4451-B18E-80774AD86D4E}">
      <dgm:prSet/>
      <dgm:spPr/>
      <dgm:t>
        <a:bodyPr/>
        <a:lstStyle/>
        <a:p>
          <a:endParaRPr lang="en-US"/>
        </a:p>
      </dgm:t>
    </dgm:pt>
    <dgm:pt modelId="{B9109295-D2F1-4895-AA85-417DE1578D52}">
      <dgm:prSet/>
      <dgm:spPr/>
      <dgm:t>
        <a:bodyPr/>
        <a:lstStyle/>
        <a:p>
          <a:r>
            <a:rPr lang="en-CA" b="1"/>
            <a:t>Azure Databricks</a:t>
          </a:r>
          <a:r>
            <a:rPr lang="en-CA"/>
            <a:t>: Clean, transform, and structure the data</a:t>
          </a:r>
          <a:endParaRPr lang="en-US"/>
        </a:p>
      </dgm:t>
    </dgm:pt>
    <dgm:pt modelId="{38C2FB81-0883-4DB4-91AD-F2456B7BDF60}" type="parTrans" cxnId="{9BE34C05-7587-44C8-9EB7-99A0CFE39A24}">
      <dgm:prSet/>
      <dgm:spPr/>
      <dgm:t>
        <a:bodyPr/>
        <a:lstStyle/>
        <a:p>
          <a:endParaRPr lang="en-US"/>
        </a:p>
      </dgm:t>
    </dgm:pt>
    <dgm:pt modelId="{527B5EC5-D1B0-44D3-A341-C11A928C1170}" type="sibTrans" cxnId="{9BE34C05-7587-44C8-9EB7-99A0CFE39A24}">
      <dgm:prSet/>
      <dgm:spPr/>
      <dgm:t>
        <a:bodyPr/>
        <a:lstStyle/>
        <a:p>
          <a:endParaRPr lang="en-US"/>
        </a:p>
      </dgm:t>
    </dgm:pt>
    <dgm:pt modelId="{0434CDFC-5D70-4572-9196-EDF394EA4950}">
      <dgm:prSet/>
      <dgm:spPr/>
      <dgm:t>
        <a:bodyPr/>
        <a:lstStyle/>
        <a:p>
          <a:r>
            <a:rPr lang="en-CA" b="1"/>
            <a:t>Azure Synapse Analytics</a:t>
          </a:r>
          <a:r>
            <a:rPr lang="en-CA"/>
            <a:t>: Store, query, and prepare for consumption</a:t>
          </a:r>
          <a:endParaRPr lang="en-US"/>
        </a:p>
      </dgm:t>
    </dgm:pt>
    <dgm:pt modelId="{3B4FA633-05CC-48DC-932C-308D0A91ABF9}" type="parTrans" cxnId="{316B2607-5827-4249-9A15-FBAA9F74F94B}">
      <dgm:prSet/>
      <dgm:spPr/>
      <dgm:t>
        <a:bodyPr/>
        <a:lstStyle/>
        <a:p>
          <a:endParaRPr lang="en-US"/>
        </a:p>
      </dgm:t>
    </dgm:pt>
    <dgm:pt modelId="{55177EBD-4C00-4145-9AD1-A6DA24763B19}" type="sibTrans" cxnId="{316B2607-5827-4249-9A15-FBAA9F74F94B}">
      <dgm:prSet/>
      <dgm:spPr/>
      <dgm:t>
        <a:bodyPr/>
        <a:lstStyle/>
        <a:p>
          <a:endParaRPr lang="en-US"/>
        </a:p>
      </dgm:t>
    </dgm:pt>
    <dgm:pt modelId="{3C31FE91-6BE9-4DC0-8BA4-0683679DA668}">
      <dgm:prSet/>
      <dgm:spPr/>
      <dgm:t>
        <a:bodyPr/>
        <a:lstStyle/>
        <a:p>
          <a:r>
            <a:rPr lang="en-CA" b="1"/>
            <a:t>Power BI</a:t>
          </a:r>
          <a:r>
            <a:rPr lang="en-CA"/>
            <a:t>: Visualize trends and deliver business intelligence</a:t>
          </a:r>
          <a:endParaRPr lang="en-US"/>
        </a:p>
      </dgm:t>
    </dgm:pt>
    <dgm:pt modelId="{33DF652A-AAFC-4DA4-AB0C-913A58775B50}" type="parTrans" cxnId="{6BF75B21-5FA9-4452-97A9-D22F69E2050D}">
      <dgm:prSet/>
      <dgm:spPr/>
      <dgm:t>
        <a:bodyPr/>
        <a:lstStyle/>
        <a:p>
          <a:endParaRPr lang="en-US"/>
        </a:p>
      </dgm:t>
    </dgm:pt>
    <dgm:pt modelId="{C3256DC2-C7B4-4339-BBA7-877719266E39}" type="sibTrans" cxnId="{6BF75B21-5FA9-4452-97A9-D22F69E2050D}">
      <dgm:prSet/>
      <dgm:spPr/>
      <dgm:t>
        <a:bodyPr/>
        <a:lstStyle/>
        <a:p>
          <a:endParaRPr lang="en-US"/>
        </a:p>
      </dgm:t>
    </dgm:pt>
    <dgm:pt modelId="{DC0EE3B7-4499-4A4F-A0BB-92FACA0189B6}" type="pres">
      <dgm:prSet presAssocID="{B3921D7B-C6E7-4477-883F-3941F31E1ECA}" presName="Name0" presStyleCnt="0">
        <dgm:presLayoutVars>
          <dgm:dir/>
          <dgm:resizeHandles val="exact"/>
        </dgm:presLayoutVars>
      </dgm:prSet>
      <dgm:spPr/>
    </dgm:pt>
    <dgm:pt modelId="{A298FF4F-E1E4-4A4C-B049-D7B784ECA610}" type="pres">
      <dgm:prSet presAssocID="{0610B2DE-AD65-4174-BE12-C4B622331232}" presName="node" presStyleLbl="node1" presStyleIdx="0" presStyleCnt="5">
        <dgm:presLayoutVars>
          <dgm:bulletEnabled val="1"/>
        </dgm:presLayoutVars>
      </dgm:prSet>
      <dgm:spPr/>
    </dgm:pt>
    <dgm:pt modelId="{41DED5E8-6F54-4FC0-BD1B-7F4964A46B47}" type="pres">
      <dgm:prSet presAssocID="{05DB52C8-5C4A-4550-955D-32935EEE7B6A}" presName="sibTrans" presStyleLbl="sibTrans1D1" presStyleIdx="0" presStyleCnt="4"/>
      <dgm:spPr/>
    </dgm:pt>
    <dgm:pt modelId="{F7233B2F-6AB2-4F6F-98DC-54DF747806B6}" type="pres">
      <dgm:prSet presAssocID="{05DB52C8-5C4A-4550-955D-32935EEE7B6A}" presName="connectorText" presStyleLbl="sibTrans1D1" presStyleIdx="0" presStyleCnt="4"/>
      <dgm:spPr/>
    </dgm:pt>
    <dgm:pt modelId="{EDC3DCDC-65EA-4E38-83A5-0CC246B9A4F3}" type="pres">
      <dgm:prSet presAssocID="{1FB56AC1-1243-41E6-A400-5DE833A3A2E6}" presName="node" presStyleLbl="node1" presStyleIdx="1" presStyleCnt="5">
        <dgm:presLayoutVars>
          <dgm:bulletEnabled val="1"/>
        </dgm:presLayoutVars>
      </dgm:prSet>
      <dgm:spPr/>
    </dgm:pt>
    <dgm:pt modelId="{A2099A06-41E0-446C-9C4B-7A993030EB4C}" type="pres">
      <dgm:prSet presAssocID="{C2F5DBFF-D301-4A80-9B15-D9F10A62865F}" presName="sibTrans" presStyleLbl="sibTrans1D1" presStyleIdx="1" presStyleCnt="4"/>
      <dgm:spPr/>
    </dgm:pt>
    <dgm:pt modelId="{869BADAA-2520-4D07-B25F-404F4FDF638D}" type="pres">
      <dgm:prSet presAssocID="{C2F5DBFF-D301-4A80-9B15-D9F10A62865F}" presName="connectorText" presStyleLbl="sibTrans1D1" presStyleIdx="1" presStyleCnt="4"/>
      <dgm:spPr/>
    </dgm:pt>
    <dgm:pt modelId="{F5D2111A-A324-4A52-AF59-C035E33B45A3}" type="pres">
      <dgm:prSet presAssocID="{B9109295-D2F1-4895-AA85-417DE1578D52}" presName="node" presStyleLbl="node1" presStyleIdx="2" presStyleCnt="5">
        <dgm:presLayoutVars>
          <dgm:bulletEnabled val="1"/>
        </dgm:presLayoutVars>
      </dgm:prSet>
      <dgm:spPr/>
    </dgm:pt>
    <dgm:pt modelId="{4ECD6A3B-9247-48CF-B57C-5859443A7676}" type="pres">
      <dgm:prSet presAssocID="{527B5EC5-D1B0-44D3-A341-C11A928C1170}" presName="sibTrans" presStyleLbl="sibTrans1D1" presStyleIdx="2" presStyleCnt="4"/>
      <dgm:spPr/>
    </dgm:pt>
    <dgm:pt modelId="{7ED3180F-5216-43E2-A62B-C6EB3CFD471E}" type="pres">
      <dgm:prSet presAssocID="{527B5EC5-D1B0-44D3-A341-C11A928C1170}" presName="connectorText" presStyleLbl="sibTrans1D1" presStyleIdx="2" presStyleCnt="4"/>
      <dgm:spPr/>
    </dgm:pt>
    <dgm:pt modelId="{00DA33E4-AC91-457A-A18C-4714C976DB00}" type="pres">
      <dgm:prSet presAssocID="{0434CDFC-5D70-4572-9196-EDF394EA4950}" presName="node" presStyleLbl="node1" presStyleIdx="3" presStyleCnt="5">
        <dgm:presLayoutVars>
          <dgm:bulletEnabled val="1"/>
        </dgm:presLayoutVars>
      </dgm:prSet>
      <dgm:spPr/>
    </dgm:pt>
    <dgm:pt modelId="{F0BD8D57-2057-44BB-B3DD-AB2399AA4FA6}" type="pres">
      <dgm:prSet presAssocID="{55177EBD-4C00-4145-9AD1-A6DA24763B19}" presName="sibTrans" presStyleLbl="sibTrans1D1" presStyleIdx="3" presStyleCnt="4"/>
      <dgm:spPr/>
    </dgm:pt>
    <dgm:pt modelId="{CD8456B8-2288-4DB8-8648-3CF25B4F4A13}" type="pres">
      <dgm:prSet presAssocID="{55177EBD-4C00-4145-9AD1-A6DA24763B19}" presName="connectorText" presStyleLbl="sibTrans1D1" presStyleIdx="3" presStyleCnt="4"/>
      <dgm:spPr/>
    </dgm:pt>
    <dgm:pt modelId="{F561BF92-972D-4889-A04E-ECCD704B71C8}" type="pres">
      <dgm:prSet presAssocID="{3C31FE91-6BE9-4DC0-8BA4-0683679DA668}" presName="node" presStyleLbl="node1" presStyleIdx="4" presStyleCnt="5">
        <dgm:presLayoutVars>
          <dgm:bulletEnabled val="1"/>
        </dgm:presLayoutVars>
      </dgm:prSet>
      <dgm:spPr/>
    </dgm:pt>
  </dgm:ptLst>
  <dgm:cxnLst>
    <dgm:cxn modelId="{9BE34C05-7587-44C8-9EB7-99A0CFE39A24}" srcId="{B3921D7B-C6E7-4477-883F-3941F31E1ECA}" destId="{B9109295-D2F1-4895-AA85-417DE1578D52}" srcOrd="2" destOrd="0" parTransId="{38C2FB81-0883-4DB4-91AD-F2456B7BDF60}" sibTransId="{527B5EC5-D1B0-44D3-A341-C11A928C1170}"/>
    <dgm:cxn modelId="{5F8F8606-226B-4177-95EB-776F8D7BEF34}" type="presOf" srcId="{527B5EC5-D1B0-44D3-A341-C11A928C1170}" destId="{7ED3180F-5216-43E2-A62B-C6EB3CFD471E}" srcOrd="1" destOrd="0" presId="urn:microsoft.com/office/officeart/2016/7/layout/RepeatingBendingProcessNew"/>
    <dgm:cxn modelId="{316B2607-5827-4249-9A15-FBAA9F74F94B}" srcId="{B3921D7B-C6E7-4477-883F-3941F31E1ECA}" destId="{0434CDFC-5D70-4572-9196-EDF394EA4950}" srcOrd="3" destOrd="0" parTransId="{3B4FA633-05CC-48DC-932C-308D0A91ABF9}" sibTransId="{55177EBD-4C00-4145-9AD1-A6DA24763B19}"/>
    <dgm:cxn modelId="{360D5F12-85FD-4190-AE1E-41B07E1EAB7C}" type="presOf" srcId="{1FB56AC1-1243-41E6-A400-5DE833A3A2E6}" destId="{EDC3DCDC-65EA-4E38-83A5-0CC246B9A4F3}" srcOrd="0" destOrd="0" presId="urn:microsoft.com/office/officeart/2016/7/layout/RepeatingBendingProcessNew"/>
    <dgm:cxn modelId="{6BF75B21-5FA9-4452-97A9-D22F69E2050D}" srcId="{B3921D7B-C6E7-4477-883F-3941F31E1ECA}" destId="{3C31FE91-6BE9-4DC0-8BA4-0683679DA668}" srcOrd="4" destOrd="0" parTransId="{33DF652A-AAFC-4DA4-AB0C-913A58775B50}" sibTransId="{C3256DC2-C7B4-4339-BBA7-877719266E39}"/>
    <dgm:cxn modelId="{946EF026-F30B-4328-AE47-9EB40E32B910}" type="presOf" srcId="{B3921D7B-C6E7-4477-883F-3941F31E1ECA}" destId="{DC0EE3B7-4499-4A4F-A0BB-92FACA0189B6}" srcOrd="0" destOrd="0" presId="urn:microsoft.com/office/officeart/2016/7/layout/RepeatingBendingProcessNew"/>
    <dgm:cxn modelId="{EFDFCA28-7C1B-4564-BD2F-A84B9C19439B}" type="presOf" srcId="{0610B2DE-AD65-4174-BE12-C4B622331232}" destId="{A298FF4F-E1E4-4A4C-B049-D7B784ECA610}" srcOrd="0" destOrd="0" presId="urn:microsoft.com/office/officeart/2016/7/layout/RepeatingBendingProcessNew"/>
    <dgm:cxn modelId="{A9816B5F-823D-4A66-B12F-2F7088A31497}" type="presOf" srcId="{55177EBD-4C00-4145-9AD1-A6DA24763B19}" destId="{CD8456B8-2288-4DB8-8648-3CF25B4F4A13}" srcOrd="1" destOrd="0" presId="urn:microsoft.com/office/officeart/2016/7/layout/RepeatingBendingProcessNew"/>
    <dgm:cxn modelId="{A7EE186A-EB68-4FE5-A3BD-E1B22CE9A665}" type="presOf" srcId="{527B5EC5-D1B0-44D3-A341-C11A928C1170}" destId="{4ECD6A3B-9247-48CF-B57C-5859443A7676}" srcOrd="0" destOrd="0" presId="urn:microsoft.com/office/officeart/2016/7/layout/RepeatingBendingProcessNew"/>
    <dgm:cxn modelId="{8F488A4D-D9C6-454C-883B-CAB5CBFE6655}" type="presOf" srcId="{05DB52C8-5C4A-4550-955D-32935EEE7B6A}" destId="{F7233B2F-6AB2-4F6F-98DC-54DF747806B6}" srcOrd="1" destOrd="0" presId="urn:microsoft.com/office/officeart/2016/7/layout/RepeatingBendingProcessNew"/>
    <dgm:cxn modelId="{AD694655-CDD9-4044-A9B6-1C0A411FAF3B}" type="presOf" srcId="{0434CDFC-5D70-4572-9196-EDF394EA4950}" destId="{00DA33E4-AC91-457A-A18C-4714C976DB00}" srcOrd="0" destOrd="0" presId="urn:microsoft.com/office/officeart/2016/7/layout/RepeatingBendingProcessNew"/>
    <dgm:cxn modelId="{0A4FC155-8F11-4703-BEEF-4286D811ECA9}" srcId="{B3921D7B-C6E7-4477-883F-3941F31E1ECA}" destId="{0610B2DE-AD65-4174-BE12-C4B622331232}" srcOrd="0" destOrd="0" parTransId="{86C0A14C-F2DD-4735-AE45-3178E9D7BEEE}" sibTransId="{05DB52C8-5C4A-4550-955D-32935EEE7B6A}"/>
    <dgm:cxn modelId="{32069A96-86A9-4851-B48E-F133B1EA110C}" type="presOf" srcId="{55177EBD-4C00-4145-9AD1-A6DA24763B19}" destId="{F0BD8D57-2057-44BB-B3DD-AB2399AA4FA6}" srcOrd="0" destOrd="0" presId="urn:microsoft.com/office/officeart/2016/7/layout/RepeatingBendingProcessNew"/>
    <dgm:cxn modelId="{E1581897-1E30-43EB-8E13-5C397A38D693}" type="presOf" srcId="{B9109295-D2F1-4895-AA85-417DE1578D52}" destId="{F5D2111A-A324-4A52-AF59-C035E33B45A3}" srcOrd="0" destOrd="0" presId="urn:microsoft.com/office/officeart/2016/7/layout/RepeatingBendingProcessNew"/>
    <dgm:cxn modelId="{E2A9519B-421E-465E-B7CA-432736864A11}" type="presOf" srcId="{C2F5DBFF-D301-4A80-9B15-D9F10A62865F}" destId="{A2099A06-41E0-446C-9C4B-7A993030EB4C}" srcOrd="0" destOrd="0" presId="urn:microsoft.com/office/officeart/2016/7/layout/RepeatingBendingProcessNew"/>
    <dgm:cxn modelId="{EAA6539B-0CD3-4D5E-AD71-BEFAB215C8C6}" type="presOf" srcId="{05DB52C8-5C4A-4550-955D-32935EEE7B6A}" destId="{41DED5E8-6F54-4FC0-BD1B-7F4964A46B47}" srcOrd="0" destOrd="0" presId="urn:microsoft.com/office/officeart/2016/7/layout/RepeatingBendingProcessNew"/>
    <dgm:cxn modelId="{0FD6579B-867A-492A-800F-1B8118554D57}" type="presOf" srcId="{C2F5DBFF-D301-4A80-9B15-D9F10A62865F}" destId="{869BADAA-2520-4D07-B25F-404F4FDF638D}" srcOrd="1" destOrd="0" presId="urn:microsoft.com/office/officeart/2016/7/layout/RepeatingBendingProcessNew"/>
    <dgm:cxn modelId="{34123CA4-CF42-4D66-9B3B-0A3E4D1929BC}" type="presOf" srcId="{3C31FE91-6BE9-4DC0-8BA4-0683679DA668}" destId="{F561BF92-972D-4889-A04E-ECCD704B71C8}" srcOrd="0" destOrd="0" presId="urn:microsoft.com/office/officeart/2016/7/layout/RepeatingBendingProcessNew"/>
    <dgm:cxn modelId="{FC1F90A6-3AA9-4451-B18E-80774AD86D4E}" srcId="{B3921D7B-C6E7-4477-883F-3941F31E1ECA}" destId="{1FB56AC1-1243-41E6-A400-5DE833A3A2E6}" srcOrd="1" destOrd="0" parTransId="{FBB9B519-4443-46A2-9F84-F75BDD6D4D3E}" sibTransId="{C2F5DBFF-D301-4A80-9B15-D9F10A62865F}"/>
    <dgm:cxn modelId="{4506FA62-1717-4208-8D00-D6C682DF7236}" type="presParOf" srcId="{DC0EE3B7-4499-4A4F-A0BB-92FACA0189B6}" destId="{A298FF4F-E1E4-4A4C-B049-D7B784ECA610}" srcOrd="0" destOrd="0" presId="urn:microsoft.com/office/officeart/2016/7/layout/RepeatingBendingProcessNew"/>
    <dgm:cxn modelId="{0F3E38B7-44AD-4533-8CFB-9F64D642446F}" type="presParOf" srcId="{DC0EE3B7-4499-4A4F-A0BB-92FACA0189B6}" destId="{41DED5E8-6F54-4FC0-BD1B-7F4964A46B47}" srcOrd="1" destOrd="0" presId="urn:microsoft.com/office/officeart/2016/7/layout/RepeatingBendingProcessNew"/>
    <dgm:cxn modelId="{7A5AB207-ECD1-426A-A288-0D6958CDAF5F}" type="presParOf" srcId="{41DED5E8-6F54-4FC0-BD1B-7F4964A46B47}" destId="{F7233B2F-6AB2-4F6F-98DC-54DF747806B6}" srcOrd="0" destOrd="0" presId="urn:microsoft.com/office/officeart/2016/7/layout/RepeatingBendingProcessNew"/>
    <dgm:cxn modelId="{56E14A97-D672-42C1-8E4C-5F6AB5441CA3}" type="presParOf" srcId="{DC0EE3B7-4499-4A4F-A0BB-92FACA0189B6}" destId="{EDC3DCDC-65EA-4E38-83A5-0CC246B9A4F3}" srcOrd="2" destOrd="0" presId="urn:microsoft.com/office/officeart/2016/7/layout/RepeatingBendingProcessNew"/>
    <dgm:cxn modelId="{97593A22-D6EA-4CE4-95CF-62B16A7D092F}" type="presParOf" srcId="{DC0EE3B7-4499-4A4F-A0BB-92FACA0189B6}" destId="{A2099A06-41E0-446C-9C4B-7A993030EB4C}" srcOrd="3" destOrd="0" presId="urn:microsoft.com/office/officeart/2016/7/layout/RepeatingBendingProcessNew"/>
    <dgm:cxn modelId="{206A3574-B7E0-45CF-944C-DE26AB81D354}" type="presParOf" srcId="{A2099A06-41E0-446C-9C4B-7A993030EB4C}" destId="{869BADAA-2520-4D07-B25F-404F4FDF638D}" srcOrd="0" destOrd="0" presId="urn:microsoft.com/office/officeart/2016/7/layout/RepeatingBendingProcessNew"/>
    <dgm:cxn modelId="{F38CBAE3-2C39-41F9-A4A0-B96E8C8539A1}" type="presParOf" srcId="{DC0EE3B7-4499-4A4F-A0BB-92FACA0189B6}" destId="{F5D2111A-A324-4A52-AF59-C035E33B45A3}" srcOrd="4" destOrd="0" presId="urn:microsoft.com/office/officeart/2016/7/layout/RepeatingBendingProcessNew"/>
    <dgm:cxn modelId="{5EBB6499-2518-4105-8700-223AF1B69222}" type="presParOf" srcId="{DC0EE3B7-4499-4A4F-A0BB-92FACA0189B6}" destId="{4ECD6A3B-9247-48CF-B57C-5859443A7676}" srcOrd="5" destOrd="0" presId="urn:microsoft.com/office/officeart/2016/7/layout/RepeatingBendingProcessNew"/>
    <dgm:cxn modelId="{ED3F88B1-54EA-4E77-A382-E03A8490B3B5}" type="presParOf" srcId="{4ECD6A3B-9247-48CF-B57C-5859443A7676}" destId="{7ED3180F-5216-43E2-A62B-C6EB3CFD471E}" srcOrd="0" destOrd="0" presId="urn:microsoft.com/office/officeart/2016/7/layout/RepeatingBendingProcessNew"/>
    <dgm:cxn modelId="{1550A698-FCA5-4552-9B77-ED537571B2DB}" type="presParOf" srcId="{DC0EE3B7-4499-4A4F-A0BB-92FACA0189B6}" destId="{00DA33E4-AC91-457A-A18C-4714C976DB00}" srcOrd="6" destOrd="0" presId="urn:microsoft.com/office/officeart/2016/7/layout/RepeatingBendingProcessNew"/>
    <dgm:cxn modelId="{B81AC8C0-CD29-401E-8312-66864F0B6C90}" type="presParOf" srcId="{DC0EE3B7-4499-4A4F-A0BB-92FACA0189B6}" destId="{F0BD8D57-2057-44BB-B3DD-AB2399AA4FA6}" srcOrd="7" destOrd="0" presId="urn:microsoft.com/office/officeart/2016/7/layout/RepeatingBendingProcessNew"/>
    <dgm:cxn modelId="{98F778E0-D827-4CA4-A6F8-B6B590971E5D}" type="presParOf" srcId="{F0BD8D57-2057-44BB-B3DD-AB2399AA4FA6}" destId="{CD8456B8-2288-4DB8-8648-3CF25B4F4A13}" srcOrd="0" destOrd="0" presId="urn:microsoft.com/office/officeart/2016/7/layout/RepeatingBendingProcessNew"/>
    <dgm:cxn modelId="{2640098D-5933-4ABE-A51B-13AE2C410764}" type="presParOf" srcId="{DC0EE3B7-4499-4A4F-A0BB-92FACA0189B6}" destId="{F561BF92-972D-4889-A04E-ECCD704B71C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D5E8-6F54-4FC0-BD1B-7F4964A46B47}">
      <dsp:nvSpPr>
        <dsp:cNvPr id="0" name=""/>
        <dsp:cNvSpPr/>
      </dsp:nvSpPr>
      <dsp:spPr>
        <a:xfrm>
          <a:off x="2862834" y="689955"/>
          <a:ext cx="531844" cy="91440"/>
        </a:xfrm>
        <a:custGeom>
          <a:avLst/>
          <a:gdLst/>
          <a:ahLst/>
          <a:cxnLst/>
          <a:rect l="0" t="0" r="0" b="0"/>
          <a:pathLst>
            <a:path>
              <a:moveTo>
                <a:pt x="0" y="45720"/>
              </a:moveTo>
              <a:lnTo>
                <a:pt x="53184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4695" y="732863"/>
        <a:ext cx="28122" cy="5624"/>
      </dsp:txXfrm>
    </dsp:sp>
    <dsp:sp modelId="{A298FF4F-E1E4-4A4C-B049-D7B784ECA610}">
      <dsp:nvSpPr>
        <dsp:cNvPr id="0" name=""/>
        <dsp:cNvSpPr/>
      </dsp:nvSpPr>
      <dsp:spPr>
        <a:xfrm>
          <a:off x="419222" y="2051"/>
          <a:ext cx="2445412" cy="14672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27" tIns="125780" rIns="119827" bIns="125780" numCol="1" spcCol="1270" anchor="ctr" anchorCtr="0">
          <a:noAutofit/>
        </a:bodyPr>
        <a:lstStyle/>
        <a:p>
          <a:pPr marL="0" lvl="0" indent="0" algn="ctr" defTabSz="933450">
            <a:lnSpc>
              <a:spcPct val="90000"/>
            </a:lnSpc>
            <a:spcBef>
              <a:spcPct val="0"/>
            </a:spcBef>
            <a:spcAft>
              <a:spcPct val="35000"/>
            </a:spcAft>
            <a:buNone/>
          </a:pPr>
          <a:r>
            <a:rPr lang="en-CA" sz="2100" b="1" kern="1200"/>
            <a:t>Tools &amp; Technologies Used:</a:t>
          </a:r>
          <a:endParaRPr lang="en-US" sz="2100" kern="1200"/>
        </a:p>
      </dsp:txBody>
      <dsp:txXfrm>
        <a:off x="419222" y="2051"/>
        <a:ext cx="2445412" cy="1467247"/>
      </dsp:txXfrm>
    </dsp:sp>
    <dsp:sp modelId="{A2099A06-41E0-446C-9C4B-7A993030EB4C}">
      <dsp:nvSpPr>
        <dsp:cNvPr id="0" name=""/>
        <dsp:cNvSpPr/>
      </dsp:nvSpPr>
      <dsp:spPr>
        <a:xfrm>
          <a:off x="1641928" y="1467498"/>
          <a:ext cx="3007857" cy="531844"/>
        </a:xfrm>
        <a:custGeom>
          <a:avLst/>
          <a:gdLst/>
          <a:ahLst/>
          <a:cxnLst/>
          <a:rect l="0" t="0" r="0" b="0"/>
          <a:pathLst>
            <a:path>
              <a:moveTo>
                <a:pt x="3007857" y="0"/>
              </a:moveTo>
              <a:lnTo>
                <a:pt x="3007857" y="283022"/>
              </a:lnTo>
              <a:lnTo>
                <a:pt x="0" y="283022"/>
              </a:lnTo>
              <a:lnTo>
                <a:pt x="0" y="531844"/>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357" y="1730609"/>
        <a:ext cx="152999" cy="5624"/>
      </dsp:txXfrm>
    </dsp:sp>
    <dsp:sp modelId="{EDC3DCDC-65EA-4E38-83A5-0CC246B9A4F3}">
      <dsp:nvSpPr>
        <dsp:cNvPr id="0" name=""/>
        <dsp:cNvSpPr/>
      </dsp:nvSpPr>
      <dsp:spPr>
        <a:xfrm>
          <a:off x="3427079" y="2051"/>
          <a:ext cx="2445412" cy="146724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27" tIns="125780" rIns="119827" bIns="125780" numCol="1" spcCol="1270" anchor="ctr" anchorCtr="0">
          <a:noAutofit/>
        </a:bodyPr>
        <a:lstStyle/>
        <a:p>
          <a:pPr marL="0" lvl="0" indent="0" algn="ctr" defTabSz="933450">
            <a:lnSpc>
              <a:spcPct val="90000"/>
            </a:lnSpc>
            <a:spcBef>
              <a:spcPct val="0"/>
            </a:spcBef>
            <a:spcAft>
              <a:spcPct val="35000"/>
            </a:spcAft>
            <a:buNone/>
          </a:pPr>
          <a:r>
            <a:rPr lang="en-CA" sz="2100" b="1" kern="1200"/>
            <a:t>Azure Data Factory</a:t>
          </a:r>
          <a:r>
            <a:rPr lang="en-CA" sz="2100" kern="1200"/>
            <a:t>: Ingest data from online sources</a:t>
          </a:r>
          <a:endParaRPr lang="en-US" sz="2100" kern="1200"/>
        </a:p>
      </dsp:txBody>
      <dsp:txXfrm>
        <a:off x="3427079" y="2051"/>
        <a:ext cx="2445412" cy="1467247"/>
      </dsp:txXfrm>
    </dsp:sp>
    <dsp:sp modelId="{4ECD6A3B-9247-48CF-B57C-5859443A7676}">
      <dsp:nvSpPr>
        <dsp:cNvPr id="0" name=""/>
        <dsp:cNvSpPr/>
      </dsp:nvSpPr>
      <dsp:spPr>
        <a:xfrm>
          <a:off x="2862834" y="2719647"/>
          <a:ext cx="531844" cy="91440"/>
        </a:xfrm>
        <a:custGeom>
          <a:avLst/>
          <a:gdLst/>
          <a:ahLst/>
          <a:cxnLst/>
          <a:rect l="0" t="0" r="0" b="0"/>
          <a:pathLst>
            <a:path>
              <a:moveTo>
                <a:pt x="0" y="45720"/>
              </a:moveTo>
              <a:lnTo>
                <a:pt x="531844"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4695" y="2762555"/>
        <a:ext cx="28122" cy="5624"/>
      </dsp:txXfrm>
    </dsp:sp>
    <dsp:sp modelId="{F5D2111A-A324-4A52-AF59-C035E33B45A3}">
      <dsp:nvSpPr>
        <dsp:cNvPr id="0" name=""/>
        <dsp:cNvSpPr/>
      </dsp:nvSpPr>
      <dsp:spPr>
        <a:xfrm>
          <a:off x="419222" y="2031743"/>
          <a:ext cx="2445412" cy="146724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27" tIns="125780" rIns="119827" bIns="125780" numCol="1" spcCol="1270" anchor="ctr" anchorCtr="0">
          <a:noAutofit/>
        </a:bodyPr>
        <a:lstStyle/>
        <a:p>
          <a:pPr marL="0" lvl="0" indent="0" algn="ctr" defTabSz="933450">
            <a:lnSpc>
              <a:spcPct val="90000"/>
            </a:lnSpc>
            <a:spcBef>
              <a:spcPct val="0"/>
            </a:spcBef>
            <a:spcAft>
              <a:spcPct val="35000"/>
            </a:spcAft>
            <a:buNone/>
          </a:pPr>
          <a:r>
            <a:rPr lang="en-CA" sz="2100" b="1" kern="1200"/>
            <a:t>Azure Databricks</a:t>
          </a:r>
          <a:r>
            <a:rPr lang="en-CA" sz="2100" kern="1200"/>
            <a:t>: Clean, transform, and structure the data</a:t>
          </a:r>
          <a:endParaRPr lang="en-US" sz="2100" kern="1200"/>
        </a:p>
      </dsp:txBody>
      <dsp:txXfrm>
        <a:off x="419222" y="2031743"/>
        <a:ext cx="2445412" cy="1467247"/>
      </dsp:txXfrm>
    </dsp:sp>
    <dsp:sp modelId="{F0BD8D57-2057-44BB-B3DD-AB2399AA4FA6}">
      <dsp:nvSpPr>
        <dsp:cNvPr id="0" name=""/>
        <dsp:cNvSpPr/>
      </dsp:nvSpPr>
      <dsp:spPr>
        <a:xfrm>
          <a:off x="1641928" y="3497191"/>
          <a:ext cx="3007857" cy="531844"/>
        </a:xfrm>
        <a:custGeom>
          <a:avLst/>
          <a:gdLst/>
          <a:ahLst/>
          <a:cxnLst/>
          <a:rect l="0" t="0" r="0" b="0"/>
          <a:pathLst>
            <a:path>
              <a:moveTo>
                <a:pt x="3007857" y="0"/>
              </a:moveTo>
              <a:lnTo>
                <a:pt x="3007857" y="283022"/>
              </a:lnTo>
              <a:lnTo>
                <a:pt x="0" y="283022"/>
              </a:lnTo>
              <a:lnTo>
                <a:pt x="0" y="531844"/>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357" y="3760301"/>
        <a:ext cx="152999" cy="5624"/>
      </dsp:txXfrm>
    </dsp:sp>
    <dsp:sp modelId="{00DA33E4-AC91-457A-A18C-4714C976DB00}">
      <dsp:nvSpPr>
        <dsp:cNvPr id="0" name=""/>
        <dsp:cNvSpPr/>
      </dsp:nvSpPr>
      <dsp:spPr>
        <a:xfrm>
          <a:off x="3427079" y="2031743"/>
          <a:ext cx="2445412" cy="146724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27" tIns="125780" rIns="119827" bIns="125780" numCol="1" spcCol="1270" anchor="ctr" anchorCtr="0">
          <a:noAutofit/>
        </a:bodyPr>
        <a:lstStyle/>
        <a:p>
          <a:pPr marL="0" lvl="0" indent="0" algn="ctr" defTabSz="933450">
            <a:lnSpc>
              <a:spcPct val="90000"/>
            </a:lnSpc>
            <a:spcBef>
              <a:spcPct val="0"/>
            </a:spcBef>
            <a:spcAft>
              <a:spcPct val="35000"/>
            </a:spcAft>
            <a:buNone/>
          </a:pPr>
          <a:r>
            <a:rPr lang="en-CA" sz="2100" b="1" kern="1200"/>
            <a:t>Azure Synapse Analytics</a:t>
          </a:r>
          <a:r>
            <a:rPr lang="en-CA" sz="2100" kern="1200"/>
            <a:t>: Store, query, and prepare for consumption</a:t>
          </a:r>
          <a:endParaRPr lang="en-US" sz="2100" kern="1200"/>
        </a:p>
      </dsp:txBody>
      <dsp:txXfrm>
        <a:off x="3427079" y="2031743"/>
        <a:ext cx="2445412" cy="1467247"/>
      </dsp:txXfrm>
    </dsp:sp>
    <dsp:sp modelId="{F561BF92-972D-4889-A04E-ECCD704B71C8}">
      <dsp:nvSpPr>
        <dsp:cNvPr id="0" name=""/>
        <dsp:cNvSpPr/>
      </dsp:nvSpPr>
      <dsp:spPr>
        <a:xfrm>
          <a:off x="419222" y="4061436"/>
          <a:ext cx="2445412" cy="146724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27" tIns="125780" rIns="119827" bIns="125780" numCol="1" spcCol="1270" anchor="ctr" anchorCtr="0">
          <a:noAutofit/>
        </a:bodyPr>
        <a:lstStyle/>
        <a:p>
          <a:pPr marL="0" lvl="0" indent="0" algn="ctr" defTabSz="933450">
            <a:lnSpc>
              <a:spcPct val="90000"/>
            </a:lnSpc>
            <a:spcBef>
              <a:spcPct val="0"/>
            </a:spcBef>
            <a:spcAft>
              <a:spcPct val="35000"/>
            </a:spcAft>
            <a:buNone/>
          </a:pPr>
          <a:r>
            <a:rPr lang="en-CA" sz="2100" b="1" kern="1200"/>
            <a:t>Power BI</a:t>
          </a:r>
          <a:r>
            <a:rPr lang="en-CA" sz="2100" kern="1200"/>
            <a:t>: Visualize trends and deliver business intelligence</a:t>
          </a:r>
          <a:endParaRPr lang="en-US" sz="2100" kern="1200"/>
        </a:p>
      </dsp:txBody>
      <dsp:txXfrm>
        <a:off x="419222" y="4061436"/>
        <a:ext cx="2445412" cy="146724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B915-1E9A-AFDE-655C-299C8ECCFF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14E736-8998-635A-4A0B-51719A384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81D2C-A847-06C6-7534-ED42E9271395}"/>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27C4CC9A-88DB-1107-5B29-DCB8FF333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A1390-F47A-D0B2-5CEF-6C00539571BE}"/>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145617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C975-2A3E-24B8-EC14-5982396918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53A15-744E-EDC8-4245-542319510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E9EE0-73F8-526E-FCF3-72F754E1520F}"/>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6BE3D76A-B1BF-A7A9-D6AD-7C211A5BA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F9F90-616C-0713-053D-5735D7A7CB1D}"/>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123829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7869B-8FAF-ED99-7F2F-51DEAD8FCA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EBD5-17C0-814F-7745-BED1AB7510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0E132-1EC3-1E42-0954-13BC84F7D49C}"/>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E6984EB5-0415-410F-7781-4739037F7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AE17B-B94F-312B-0E28-4B8CE5796E95}"/>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405443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1D33-9013-3EFC-713E-B468B4255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13838-8863-3A38-1A0C-C187EFE1C7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F70FA-21B3-FC79-0F48-78D36DA92C2C}"/>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9C8E3B12-EBF2-D1C0-81B5-EE0081DC4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3FA8F-F24A-3246-58DA-0649DD6D1E93}"/>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383598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4D07-4B58-A1D5-FB52-F77D9D24C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307752-06E0-F353-4907-111E87CD43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4A94A3-D870-8C47-89E1-F91ECED0D7FE}"/>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7DC82083-F55B-957A-2858-EEE16134E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406F6-FBD6-6025-5F96-BAF98D2F9567}"/>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374441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1609-B561-E5DE-334A-E0425B16C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CBE3B-A82C-85D2-2036-E26CECD883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17FDA-4150-116C-E92F-D780408B92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E2A101-32AF-32B9-98E4-6868FA1997A4}"/>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6" name="Footer Placeholder 5">
            <a:extLst>
              <a:ext uri="{FF2B5EF4-FFF2-40B4-BE49-F238E27FC236}">
                <a16:creationId xmlns:a16="http://schemas.microsoft.com/office/drawing/2014/main" id="{268E4B12-5F5D-FA80-282A-5F1E6FCB15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4A726-5418-C57F-0C37-0C180A0B7B7F}"/>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120625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EA84-A4D7-4784-D74F-7CD1D80717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A05D5-EC8A-DB86-7F67-90304D1E9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BE00DB-9283-424E-86E5-F6C835999B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3D5BE-B187-41F3-0F38-081C19786E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DB9041-0CB5-36DB-9F76-939379A6B8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5C84C-B1C7-D07B-CAB6-C5177283A9B9}"/>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8" name="Footer Placeholder 7">
            <a:extLst>
              <a:ext uri="{FF2B5EF4-FFF2-40B4-BE49-F238E27FC236}">
                <a16:creationId xmlns:a16="http://schemas.microsoft.com/office/drawing/2014/main" id="{C49024F6-6DFA-0478-E896-234CCE1FC3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B723B5-06A2-5F2C-2F73-5C76254EDF45}"/>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69850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1C8E-A3A3-55DB-C85F-2B27896F4A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321C64-3DB1-2112-45A9-8A840932B11C}"/>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4" name="Footer Placeholder 3">
            <a:extLst>
              <a:ext uri="{FF2B5EF4-FFF2-40B4-BE49-F238E27FC236}">
                <a16:creationId xmlns:a16="http://schemas.microsoft.com/office/drawing/2014/main" id="{AD7745B8-AC7F-5312-7013-1B89319FD7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80259-D3A3-D4BF-DB99-7A292C5CA942}"/>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21768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AD738-D56C-2515-1936-74FEDD77BEFD}"/>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3" name="Footer Placeholder 2">
            <a:extLst>
              <a:ext uri="{FF2B5EF4-FFF2-40B4-BE49-F238E27FC236}">
                <a16:creationId xmlns:a16="http://schemas.microsoft.com/office/drawing/2014/main" id="{2320801D-B4E8-74EE-72C6-8608FB857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4F462-DA69-6257-BAC4-F2D288FF4CA7}"/>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4064935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5FA8-598E-5E4C-8E91-66B0BE25D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DB6405-89B6-4C76-6FC2-254B4897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D0BC9B-82F3-7D65-44F1-568D7C805A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B51FA-ECE8-5A41-5ADF-996F938E05CB}"/>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6" name="Footer Placeholder 5">
            <a:extLst>
              <a:ext uri="{FF2B5EF4-FFF2-40B4-BE49-F238E27FC236}">
                <a16:creationId xmlns:a16="http://schemas.microsoft.com/office/drawing/2014/main" id="{B6EBAF87-D826-ECDB-D3A6-D1F4D972FF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F775F-8A1C-6819-54C2-9EDA7144C931}"/>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3821920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A7CD-B49C-9CE7-DA59-732911E3B6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EF766-B381-32E1-6896-2D184BD462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FEA232-F6F1-FFBD-107B-BE98F23E1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B68E6F-60E1-B80E-77FF-001A61748907}"/>
              </a:ext>
            </a:extLst>
          </p:cNvPr>
          <p:cNvSpPr>
            <a:spLocks noGrp="1"/>
          </p:cNvSpPr>
          <p:nvPr>
            <p:ph type="dt" sz="half" idx="10"/>
          </p:nvPr>
        </p:nvSpPr>
        <p:spPr/>
        <p:txBody>
          <a:bodyPr/>
          <a:lstStyle/>
          <a:p>
            <a:fld id="{634973CB-5D8F-0244-94B0-C90DF5147ACE}" type="datetimeFigureOut">
              <a:rPr lang="en-US" smtClean="0"/>
              <a:t>4/21/2025</a:t>
            </a:fld>
            <a:endParaRPr lang="en-US"/>
          </a:p>
        </p:txBody>
      </p:sp>
      <p:sp>
        <p:nvSpPr>
          <p:cNvPr id="6" name="Footer Placeholder 5">
            <a:extLst>
              <a:ext uri="{FF2B5EF4-FFF2-40B4-BE49-F238E27FC236}">
                <a16:creationId xmlns:a16="http://schemas.microsoft.com/office/drawing/2014/main" id="{F9B92849-3373-0F1E-CF38-784CE85ED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31B15-2C1C-8B65-8EE5-83F717A03576}"/>
              </a:ext>
            </a:extLst>
          </p:cNvPr>
          <p:cNvSpPr>
            <a:spLocks noGrp="1"/>
          </p:cNvSpPr>
          <p:nvPr>
            <p:ph type="sldNum" sz="quarter" idx="12"/>
          </p:nvPr>
        </p:nvSpPr>
        <p:spPr/>
        <p:txBody>
          <a:bodyPr/>
          <a:lstStyle/>
          <a:p>
            <a:fld id="{A07C50E2-B584-BE46-9A72-1B87F499EACB}" type="slidenum">
              <a:rPr lang="en-US" smtClean="0"/>
              <a:t>‹#›</a:t>
            </a:fld>
            <a:endParaRPr lang="en-US"/>
          </a:p>
        </p:txBody>
      </p:sp>
    </p:spTree>
    <p:extLst>
      <p:ext uri="{BB962C8B-B14F-4D97-AF65-F5344CB8AC3E}">
        <p14:creationId xmlns:p14="http://schemas.microsoft.com/office/powerpoint/2010/main" val="2238528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E41F0-307A-D407-7CCE-1BA229950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22CF-7D77-C53B-2A73-2514614C9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583EC-88F0-A3FC-A015-7B63127C6D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4973CB-5D8F-0244-94B0-C90DF5147ACE}" type="datetimeFigureOut">
              <a:rPr lang="en-US" smtClean="0"/>
              <a:t>4/21/2025</a:t>
            </a:fld>
            <a:endParaRPr lang="en-US"/>
          </a:p>
        </p:txBody>
      </p:sp>
      <p:sp>
        <p:nvSpPr>
          <p:cNvPr id="5" name="Footer Placeholder 4">
            <a:extLst>
              <a:ext uri="{FF2B5EF4-FFF2-40B4-BE49-F238E27FC236}">
                <a16:creationId xmlns:a16="http://schemas.microsoft.com/office/drawing/2014/main" id="{49BD0512-3FF8-CCD2-E327-60A7B2E592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6C20292-EDAC-00E1-F12C-1AD67550D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7C50E2-B584-BE46-9A72-1B87F499EACB}" type="slidenum">
              <a:rPr lang="en-US" smtClean="0"/>
              <a:t>‹#›</a:t>
            </a:fld>
            <a:endParaRPr lang="en-US"/>
          </a:p>
        </p:txBody>
      </p:sp>
    </p:spTree>
    <p:extLst>
      <p:ext uri="{BB962C8B-B14F-4D97-AF65-F5344CB8AC3E}">
        <p14:creationId xmlns:p14="http://schemas.microsoft.com/office/powerpoint/2010/main" val="21702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Zaheeruddin2832558/DAM7370_Final_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ECC59ED-D202-FF38-5B4D-A04492C96142}"/>
              </a:ext>
            </a:extLst>
          </p:cNvPr>
          <p:cNvSpPr>
            <a:spLocks noGrp="1"/>
          </p:cNvSpPr>
          <p:nvPr>
            <p:ph type="ctrTitle"/>
          </p:nvPr>
        </p:nvSpPr>
        <p:spPr>
          <a:xfrm>
            <a:off x="2558716" y="955309"/>
            <a:ext cx="7074568" cy="2898975"/>
          </a:xfrm>
        </p:spPr>
        <p:txBody>
          <a:bodyPr>
            <a:normAutofit/>
          </a:bodyPr>
          <a:lstStyle/>
          <a:p>
            <a:r>
              <a:rPr lang="en-US" sz="5100">
                <a:solidFill>
                  <a:srgbClr val="FFFFFF"/>
                </a:solidFill>
                <a:ea typeface="+mj-lt"/>
                <a:cs typeface="+mj-lt"/>
              </a:rPr>
              <a:t>End-to-End Credit Risk Pipeline on Azure : DAMG 7370 Final Project</a:t>
            </a:r>
            <a:endParaRPr lang="en-US" sz="5100">
              <a:solidFill>
                <a:srgbClr val="FFFFFF"/>
              </a:solidFill>
            </a:endParaRPr>
          </a:p>
        </p:txBody>
      </p:sp>
      <p:sp>
        <p:nvSpPr>
          <p:cNvPr id="3" name="Subtitle 2">
            <a:extLst>
              <a:ext uri="{FF2B5EF4-FFF2-40B4-BE49-F238E27FC236}">
                <a16:creationId xmlns:a16="http://schemas.microsoft.com/office/drawing/2014/main" id="{6D0281DB-BAB9-3116-9D3A-75FEDA79B890}"/>
              </a:ext>
            </a:extLst>
          </p:cNvPr>
          <p:cNvSpPr>
            <a:spLocks noGrp="1"/>
          </p:cNvSpPr>
          <p:nvPr>
            <p:ph type="subTitle" idx="1"/>
          </p:nvPr>
        </p:nvSpPr>
        <p:spPr>
          <a:xfrm>
            <a:off x="2634916" y="4533813"/>
            <a:ext cx="6930189" cy="938463"/>
          </a:xfrm>
        </p:spPr>
        <p:txBody>
          <a:bodyPr vert="horz" lIns="91440" tIns="45720" rIns="91440" bIns="45720" rtlCol="0" anchor="t">
            <a:noAutofit/>
          </a:bodyPr>
          <a:lstStyle/>
          <a:p>
            <a:r>
              <a:rPr lang="en-US" sz="1600">
                <a:solidFill>
                  <a:srgbClr val="FFFFFF"/>
                </a:solidFill>
              </a:rPr>
              <a:t>Presented by Group 5-</a:t>
            </a:r>
            <a:endParaRPr lang="en-US" sz="1600"/>
          </a:p>
          <a:p>
            <a:r>
              <a:rPr lang="en-US" sz="1600">
                <a:solidFill>
                  <a:srgbClr val="FFFFFF"/>
                </a:solidFill>
              </a:rPr>
              <a:t> Abdul Mohsin Ahmed</a:t>
            </a:r>
            <a:endParaRPr lang="en-US" sz="1600">
              <a:solidFill>
                <a:srgbClr val="000000"/>
              </a:solidFill>
            </a:endParaRPr>
          </a:p>
          <a:p>
            <a:r>
              <a:rPr lang="en-US" sz="1600">
                <a:solidFill>
                  <a:srgbClr val="FFFFFF"/>
                </a:solidFill>
              </a:rPr>
              <a:t> Mohammed  Zaheeruddin Akhtar Siddiqui  </a:t>
            </a:r>
            <a:endParaRPr lang="en-US" sz="1600">
              <a:solidFill>
                <a:srgbClr val="000000"/>
              </a:solidFill>
            </a:endParaRPr>
          </a:p>
          <a:p>
            <a:r>
              <a:rPr lang="en-US" sz="1600">
                <a:solidFill>
                  <a:srgbClr val="FFFFFF"/>
                </a:solidFill>
              </a:rPr>
              <a:t>Syed Abdul Azeem</a:t>
            </a:r>
            <a:endParaRPr lang="en-US" sz="1600"/>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77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diagram of data processing&#10;&#10;AI-generated content may be incorrect.">
            <a:extLst>
              <a:ext uri="{FF2B5EF4-FFF2-40B4-BE49-F238E27FC236}">
                <a16:creationId xmlns:a16="http://schemas.microsoft.com/office/drawing/2014/main" id="{4FA461D4-08B5-31F1-E060-C4FEC62D76E2}"/>
              </a:ext>
            </a:extLst>
          </p:cNvPr>
          <p:cNvPicPr>
            <a:picLocks noGrp="1" noChangeAspect="1"/>
          </p:cNvPicPr>
          <p:nvPr>
            <p:ph idx="1"/>
          </p:nvPr>
        </p:nvPicPr>
        <p:blipFill>
          <a:blip r:embed="rId2"/>
          <a:srcRect t="10731"/>
          <a:stretch/>
        </p:blipFill>
        <p:spPr>
          <a:xfrm>
            <a:off x="20" y="1282"/>
            <a:ext cx="12191980" cy="6856718"/>
          </a:xfrm>
          <a:prstGeom prst="rect">
            <a:avLst/>
          </a:prstGeom>
        </p:spPr>
      </p:pic>
    </p:spTree>
    <p:extLst>
      <p:ext uri="{BB962C8B-B14F-4D97-AF65-F5344CB8AC3E}">
        <p14:creationId xmlns:p14="http://schemas.microsoft.com/office/powerpoint/2010/main" val="281475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4294F1B5-F27B-C906-DECE-B81DBC948E05}"/>
              </a:ext>
            </a:extLst>
          </p:cNvPr>
          <p:cNvSpPr>
            <a:spLocks noGrp="1"/>
          </p:cNvSpPr>
          <p:nvPr>
            <p:ph type="title"/>
          </p:nvPr>
        </p:nvSpPr>
        <p:spPr>
          <a:xfrm>
            <a:off x="838200" y="643467"/>
            <a:ext cx="2951205" cy="5571066"/>
          </a:xfrm>
        </p:spPr>
        <p:txBody>
          <a:bodyPr>
            <a:normAutofit/>
          </a:bodyPr>
          <a:lstStyle/>
          <a:p>
            <a:r>
              <a:rPr lang="en-CA">
                <a:solidFill>
                  <a:srgbClr val="FFFFFF"/>
                </a:solidFill>
              </a:rPr>
              <a:t>Tech Stack Overview </a:t>
            </a:r>
            <a:endParaRPr lang="en-US">
              <a:solidFill>
                <a:srgbClr val="FFFFFF"/>
              </a:solidFill>
            </a:endParaRPr>
          </a:p>
        </p:txBody>
      </p:sp>
      <p:graphicFrame>
        <p:nvGraphicFramePr>
          <p:cNvPr id="33" name="Content Placeholder 2">
            <a:extLst>
              <a:ext uri="{FF2B5EF4-FFF2-40B4-BE49-F238E27FC236}">
                <a16:creationId xmlns:a16="http://schemas.microsoft.com/office/drawing/2014/main" id="{597D13F5-0760-31A3-10B1-216F40033210}"/>
              </a:ext>
            </a:extLst>
          </p:cNvPr>
          <p:cNvGraphicFramePr>
            <a:graphicFrameLocks noGrp="1"/>
          </p:cNvGraphicFramePr>
          <p:nvPr>
            <p:ph idx="1"/>
            <p:extLst>
              <p:ext uri="{D42A27DB-BD31-4B8C-83A1-F6EECF244321}">
                <p14:modId xmlns:p14="http://schemas.microsoft.com/office/powerpoint/2010/main" val="176711496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23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127B6-57E2-E211-EEA9-8E3E2CE50E27}"/>
              </a:ext>
            </a:extLst>
          </p:cNvPr>
          <p:cNvSpPr>
            <a:spLocks noGrp="1"/>
          </p:cNvSpPr>
          <p:nvPr>
            <p:ph type="title"/>
          </p:nvPr>
        </p:nvSpPr>
        <p:spPr>
          <a:xfrm>
            <a:off x="686834" y="591344"/>
            <a:ext cx="3200400" cy="5585619"/>
          </a:xfrm>
        </p:spPr>
        <p:txBody>
          <a:bodyPr>
            <a:normAutofit/>
          </a:bodyPr>
          <a:lstStyle/>
          <a:p>
            <a:r>
              <a:rPr lang="en-GB">
                <a:solidFill>
                  <a:srgbClr val="FFFFFF"/>
                </a:solidFill>
              </a:rPr>
              <a:t>Data Flow</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E534DB-7B99-FED6-3134-651C0808BEBF}"/>
              </a:ext>
            </a:extLst>
          </p:cNvPr>
          <p:cNvSpPr>
            <a:spLocks noGrp="1"/>
          </p:cNvSpPr>
          <p:nvPr>
            <p:ph idx="1"/>
          </p:nvPr>
        </p:nvSpPr>
        <p:spPr>
          <a:xfrm>
            <a:off x="4447308" y="591344"/>
            <a:ext cx="6906491" cy="5585619"/>
          </a:xfrm>
        </p:spPr>
        <p:txBody>
          <a:bodyPr vert="horz" lIns="91440" tIns="45720" rIns="91440" bIns="45720" rtlCol="0" anchor="ctr">
            <a:normAutofit/>
          </a:bodyPr>
          <a:lstStyle/>
          <a:p>
            <a:pPr algn="just">
              <a:buNone/>
            </a:pPr>
            <a:r>
              <a:rPr lang="en-GB" sz="1000">
                <a:ea typeface="+mn-lt"/>
                <a:cs typeface="+mn-lt"/>
              </a:rPr>
              <a:t>Our data pipeline follows a structured flow through multiple Azure services, ensuring clean and optimized data delivery for analysis:</a:t>
            </a:r>
            <a:endParaRPr lang="en-US" sz="1000"/>
          </a:p>
          <a:p>
            <a:pPr algn="just">
              <a:buFont typeface="Arial"/>
              <a:buChar char="•"/>
            </a:pPr>
            <a:r>
              <a:rPr lang="en-GB" sz="1000" b="1">
                <a:ea typeface="+mn-lt"/>
                <a:cs typeface="+mn-lt"/>
              </a:rPr>
              <a:t>Data Ingestion (Bronze Layer)</a:t>
            </a:r>
            <a:endParaRPr lang="en-GB" sz="1000"/>
          </a:p>
          <a:p>
            <a:pPr marL="971550" lvl="1" indent="-285750" algn="just">
              <a:buFont typeface="Arial"/>
              <a:buChar char="•"/>
            </a:pPr>
            <a:r>
              <a:rPr lang="en-GB" sz="1000">
                <a:ea typeface="+mn-lt"/>
                <a:cs typeface="+mn-lt"/>
              </a:rPr>
              <a:t>The raw dataset was sourced from </a:t>
            </a:r>
            <a:r>
              <a:rPr lang="en-GB" sz="1000" b="1">
                <a:ea typeface="+mn-lt"/>
                <a:cs typeface="+mn-lt"/>
              </a:rPr>
              <a:t>GitHub</a:t>
            </a:r>
            <a:r>
              <a:rPr lang="en-GB" sz="1000">
                <a:ea typeface="+mn-lt"/>
                <a:cs typeface="+mn-lt"/>
              </a:rPr>
              <a:t> and ingested into </a:t>
            </a:r>
            <a:r>
              <a:rPr lang="en-GB" sz="1000" b="1">
                <a:ea typeface="+mn-lt"/>
                <a:cs typeface="+mn-lt"/>
              </a:rPr>
              <a:t>Azure Data Lake Gen2</a:t>
            </a:r>
            <a:r>
              <a:rPr lang="en-GB" sz="1000">
                <a:ea typeface="+mn-lt"/>
                <a:cs typeface="+mn-lt"/>
              </a:rPr>
              <a:t> using </a:t>
            </a:r>
            <a:r>
              <a:rPr lang="en-GB" sz="1000" b="1">
                <a:ea typeface="+mn-lt"/>
                <a:cs typeface="+mn-lt"/>
              </a:rPr>
              <a:t>Azure Data Factory</a:t>
            </a:r>
            <a:r>
              <a:rPr lang="en-GB" sz="1000">
                <a:ea typeface="+mn-lt"/>
                <a:cs typeface="+mn-lt"/>
              </a:rPr>
              <a:t>.</a:t>
            </a:r>
            <a:endParaRPr lang="en-GB" sz="1000"/>
          </a:p>
          <a:p>
            <a:pPr marL="971550" lvl="1" indent="-285750" algn="just">
              <a:buFont typeface="Arial"/>
              <a:buChar char="•"/>
            </a:pPr>
            <a:r>
              <a:rPr lang="en-GB" sz="1000">
                <a:ea typeface="+mn-lt"/>
                <a:cs typeface="+mn-lt"/>
              </a:rPr>
              <a:t>Stored in the </a:t>
            </a:r>
            <a:r>
              <a:rPr lang="en-GB" sz="1000" b="1">
                <a:ea typeface="+mn-lt"/>
                <a:cs typeface="+mn-lt"/>
              </a:rPr>
              <a:t>Bronze container</a:t>
            </a:r>
            <a:r>
              <a:rPr lang="en-GB" sz="1000">
                <a:ea typeface="+mn-lt"/>
                <a:cs typeface="+mn-lt"/>
              </a:rPr>
              <a:t> as-is to preserve the original format for traceability.</a:t>
            </a:r>
            <a:endParaRPr lang="en-GB" sz="1000"/>
          </a:p>
          <a:p>
            <a:pPr algn="just">
              <a:buFont typeface="Arial"/>
              <a:buChar char="•"/>
            </a:pPr>
            <a:r>
              <a:rPr lang="en-GB" sz="1000" b="1">
                <a:ea typeface="+mn-lt"/>
                <a:cs typeface="+mn-lt"/>
              </a:rPr>
              <a:t>Data Transformation (Silver Layer)</a:t>
            </a:r>
            <a:endParaRPr lang="en-GB" sz="1000"/>
          </a:p>
          <a:p>
            <a:pPr marL="971550" lvl="1" indent="-285750" algn="just">
              <a:buFont typeface="Arial"/>
              <a:buChar char="•"/>
            </a:pPr>
            <a:r>
              <a:rPr lang="en-GB" sz="1000">
                <a:ea typeface="+mn-lt"/>
                <a:cs typeface="+mn-lt"/>
              </a:rPr>
              <a:t>The data was mounted and processed using </a:t>
            </a:r>
            <a:r>
              <a:rPr lang="en-GB" sz="1000" b="1">
                <a:ea typeface="+mn-lt"/>
                <a:cs typeface="+mn-lt"/>
              </a:rPr>
              <a:t>Azure Databricks</a:t>
            </a:r>
            <a:r>
              <a:rPr lang="en-GB" sz="1000">
                <a:ea typeface="+mn-lt"/>
                <a:cs typeface="+mn-lt"/>
              </a:rPr>
              <a:t>.</a:t>
            </a:r>
            <a:endParaRPr lang="en-GB" sz="1000"/>
          </a:p>
          <a:p>
            <a:pPr marL="971550" lvl="1" indent="-285750" algn="just">
              <a:buFont typeface="Arial"/>
              <a:buChar char="•"/>
            </a:pPr>
            <a:r>
              <a:rPr lang="en-GB" sz="1000">
                <a:ea typeface="+mn-lt"/>
                <a:cs typeface="+mn-lt"/>
              </a:rPr>
              <a:t>Cleaning steps included handling null values, formatting dates, feature creation, and writing results in </a:t>
            </a:r>
            <a:r>
              <a:rPr lang="en-GB" sz="1000" b="1">
                <a:ea typeface="+mn-lt"/>
                <a:cs typeface="+mn-lt"/>
              </a:rPr>
              <a:t>Parquet format</a:t>
            </a:r>
            <a:r>
              <a:rPr lang="en-GB" sz="1000">
                <a:ea typeface="+mn-lt"/>
                <a:cs typeface="+mn-lt"/>
              </a:rPr>
              <a:t> to the </a:t>
            </a:r>
            <a:r>
              <a:rPr lang="en-GB" sz="1000" b="1">
                <a:ea typeface="+mn-lt"/>
                <a:cs typeface="+mn-lt"/>
              </a:rPr>
              <a:t>Silver container</a:t>
            </a:r>
            <a:r>
              <a:rPr lang="en-GB" sz="1000">
                <a:ea typeface="+mn-lt"/>
                <a:cs typeface="+mn-lt"/>
              </a:rPr>
              <a:t>.</a:t>
            </a:r>
            <a:endParaRPr lang="en-GB" sz="1000"/>
          </a:p>
          <a:p>
            <a:pPr algn="just">
              <a:buFont typeface="Arial"/>
              <a:buChar char="•"/>
            </a:pPr>
            <a:r>
              <a:rPr lang="en-GB" sz="1000" b="1">
                <a:ea typeface="+mn-lt"/>
                <a:cs typeface="+mn-lt"/>
              </a:rPr>
              <a:t>Structured Data Access (Gold Layer)</a:t>
            </a:r>
            <a:endParaRPr lang="en-GB" sz="1000"/>
          </a:p>
          <a:p>
            <a:pPr marL="971550" lvl="1" indent="-285750" algn="just">
              <a:buFont typeface="Arial"/>
              <a:buChar char="•"/>
            </a:pPr>
            <a:r>
              <a:rPr lang="en-GB" sz="1000" b="1">
                <a:ea typeface="+mn-lt"/>
                <a:cs typeface="+mn-lt"/>
              </a:rPr>
              <a:t>Azure Synapse Analytics</a:t>
            </a:r>
            <a:r>
              <a:rPr lang="en-GB" sz="1000">
                <a:ea typeface="+mn-lt"/>
                <a:cs typeface="+mn-lt"/>
              </a:rPr>
              <a:t> was used to create </a:t>
            </a:r>
            <a:r>
              <a:rPr lang="en-GB" sz="1000" b="1">
                <a:ea typeface="+mn-lt"/>
                <a:cs typeface="+mn-lt"/>
              </a:rPr>
              <a:t>SQL views</a:t>
            </a:r>
            <a:r>
              <a:rPr lang="en-GB" sz="1000">
                <a:ea typeface="+mn-lt"/>
                <a:cs typeface="+mn-lt"/>
              </a:rPr>
              <a:t> on Silver layer files.</a:t>
            </a:r>
            <a:endParaRPr lang="en-GB" sz="1000"/>
          </a:p>
          <a:p>
            <a:pPr marL="971550" lvl="1" indent="-285750" algn="just">
              <a:buFont typeface="Arial"/>
              <a:buChar char="•"/>
            </a:pPr>
            <a:r>
              <a:rPr lang="en-GB" sz="1000">
                <a:ea typeface="+mn-lt"/>
                <a:cs typeface="+mn-lt"/>
              </a:rPr>
              <a:t>Views were converted into </a:t>
            </a:r>
            <a:r>
              <a:rPr lang="en-GB" sz="1000" b="1">
                <a:ea typeface="+mn-lt"/>
                <a:cs typeface="+mn-lt"/>
              </a:rPr>
              <a:t>external tables</a:t>
            </a:r>
            <a:r>
              <a:rPr lang="en-GB" sz="1000">
                <a:ea typeface="+mn-lt"/>
                <a:cs typeface="+mn-lt"/>
              </a:rPr>
              <a:t> using CETAS for stable and efficient access.</a:t>
            </a:r>
            <a:endParaRPr lang="en-GB" sz="1000"/>
          </a:p>
          <a:p>
            <a:pPr algn="just">
              <a:buFont typeface="Arial"/>
              <a:buChar char="•"/>
            </a:pPr>
            <a:r>
              <a:rPr lang="en-GB" sz="1000" b="1">
                <a:ea typeface="+mn-lt"/>
                <a:cs typeface="+mn-lt"/>
              </a:rPr>
              <a:t>Data Visualization (Power BI)</a:t>
            </a:r>
            <a:endParaRPr lang="en-GB" sz="1000"/>
          </a:p>
          <a:p>
            <a:pPr marL="971550" lvl="1" indent="-285750" algn="just">
              <a:buFont typeface="Arial"/>
              <a:buChar char="•"/>
            </a:pPr>
            <a:r>
              <a:rPr lang="en-GB" sz="1000" b="1">
                <a:ea typeface="+mn-lt"/>
                <a:cs typeface="+mn-lt"/>
              </a:rPr>
              <a:t>Power BI</a:t>
            </a:r>
            <a:r>
              <a:rPr lang="en-GB" sz="1000">
                <a:ea typeface="+mn-lt"/>
                <a:cs typeface="+mn-lt"/>
              </a:rPr>
              <a:t> connected directly to Synapse external tables.</a:t>
            </a:r>
            <a:endParaRPr lang="en-GB" sz="1000"/>
          </a:p>
          <a:p>
            <a:pPr marL="971550" lvl="1" indent="-285750" algn="just">
              <a:buFont typeface="Arial"/>
              <a:buChar char="•"/>
            </a:pPr>
            <a:r>
              <a:rPr lang="en-GB" sz="1000">
                <a:ea typeface="+mn-lt"/>
                <a:cs typeface="+mn-lt"/>
              </a:rPr>
              <a:t>Dashboards were created to visualize default patterns, risk factors, and borrower insights in an interactive format.</a:t>
            </a:r>
            <a:endParaRPr lang="en-GB" sz="1000"/>
          </a:p>
          <a:p>
            <a:pPr lvl="1" indent="0" algn="just">
              <a:buNone/>
            </a:pPr>
            <a:r>
              <a:rPr lang="en-GB" sz="1000">
                <a:ea typeface="+mn-lt"/>
                <a:cs typeface="+mn-lt"/>
              </a:rPr>
              <a:t>This modular data flow ensures data is clean, reusable, and scalable—supporting both technical workflows and business decision-making.</a:t>
            </a:r>
            <a:endParaRPr lang="en-GB" sz="1000"/>
          </a:p>
          <a:p>
            <a:pPr marL="0" indent="0" algn="just">
              <a:buNone/>
            </a:pPr>
            <a:endParaRPr lang="en-GB" sz="1000"/>
          </a:p>
        </p:txBody>
      </p:sp>
    </p:spTree>
    <p:extLst>
      <p:ext uri="{BB962C8B-B14F-4D97-AF65-F5344CB8AC3E}">
        <p14:creationId xmlns:p14="http://schemas.microsoft.com/office/powerpoint/2010/main" val="260570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DDBB70-A432-1A44-8B09-6DE19978F110}"/>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Microsoft Azure </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D65BA03-8282-F192-822B-51962A4DDCEB}"/>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1300"/>
              <a:t>We leveraged Microsoft Azure for its powerful cloud-based architecture, seamless scalability, and integrated analytics services. Azure enabled us to implement an end-to-end data pipeline efficiently—from ingesting raw data using </a:t>
            </a:r>
            <a:r>
              <a:rPr lang="en-US" sz="1300" b="1"/>
              <a:t>Azure Data Factory</a:t>
            </a:r>
            <a:r>
              <a:rPr lang="en-US" sz="1300"/>
              <a:t>, to transforming and cleaning it with </a:t>
            </a:r>
            <a:r>
              <a:rPr lang="en-US" sz="1300" b="1"/>
              <a:t>Azure Databricks</a:t>
            </a:r>
            <a:r>
              <a:rPr lang="en-US" sz="1300"/>
              <a:t>, and finally structuring and serving it through </a:t>
            </a:r>
            <a:r>
              <a:rPr lang="en-US" sz="1300" b="1"/>
              <a:t>Azure Synapse Analytics</a:t>
            </a:r>
            <a:r>
              <a:rPr lang="en-US" sz="1300"/>
              <a:t>. Its native support for Data Lake Gen2 ensured secure, cost-effective storage across bronze, silver, and gold layers. Azure's modular tools allowed us to automate workflows, manage large volumes of data, and prepare it for reporting and visualization in </a:t>
            </a:r>
            <a:r>
              <a:rPr lang="en-US" sz="1300" b="1"/>
              <a:t>Power BI</a:t>
            </a:r>
            <a:r>
              <a:rPr lang="en-US" sz="1300"/>
              <a:t>, making it the ideal platform for our data engineering project.</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5D6522BD-E3D8-7688-8AA0-2D4C24F93C47}"/>
              </a:ext>
            </a:extLst>
          </p:cNvPr>
          <p:cNvPicPr>
            <a:picLocks noGrp="1" noChangeAspect="1"/>
          </p:cNvPicPr>
          <p:nvPr>
            <p:ph idx="1"/>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339162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0C6406-B958-D76A-685D-ABF11FFF553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Azure Data Containers </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014F771-CAE8-D76D-7F39-F9150D658C6D}"/>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1100"/>
              <a:t>To manage our data pipeline effectively, we used </a:t>
            </a:r>
            <a:r>
              <a:rPr lang="en-US" sz="1100" b="1"/>
              <a:t>Azure Data Lake Gen2 containers</a:t>
            </a:r>
            <a:r>
              <a:rPr lang="en-US" sz="1100"/>
              <a:t> structured into three layers: </a:t>
            </a:r>
            <a:r>
              <a:rPr lang="en-US" sz="1100" b="1"/>
              <a:t>Bronze, Silver, and Gold</a:t>
            </a:r>
            <a:r>
              <a:rPr lang="en-US" sz="1100"/>
              <a:t>.</a:t>
            </a:r>
            <a:endParaRPr lang="en-US"/>
          </a:p>
          <a:p>
            <a:pPr marL="285750" indent="-228600" algn="just">
              <a:lnSpc>
                <a:spcPct val="90000"/>
              </a:lnSpc>
              <a:spcAft>
                <a:spcPts val="600"/>
              </a:spcAft>
              <a:buFont typeface="Arial" panose="020B0604020202020204" pitchFamily="34" charset="0"/>
              <a:buChar char="•"/>
            </a:pPr>
            <a:r>
              <a:rPr lang="en-US" sz="1100" b="1"/>
              <a:t>Bronze</a:t>
            </a:r>
            <a:r>
              <a:rPr lang="en-US" sz="1100"/>
              <a:t> holds the raw ingested data directly from the source (GitHub via Azure Data Factory), enabling traceability and reprocessing when needed.</a:t>
            </a:r>
          </a:p>
          <a:p>
            <a:pPr marL="285750" indent="-228600" algn="just">
              <a:lnSpc>
                <a:spcPct val="90000"/>
              </a:lnSpc>
              <a:spcAft>
                <a:spcPts val="600"/>
              </a:spcAft>
              <a:buFont typeface="Arial" panose="020B0604020202020204" pitchFamily="34" charset="0"/>
              <a:buChar char="•"/>
            </a:pPr>
            <a:r>
              <a:rPr lang="en-US" sz="1100" b="1"/>
              <a:t>Silver</a:t>
            </a:r>
            <a:r>
              <a:rPr lang="en-US" sz="1100"/>
              <a:t> stores cleaned, formatted, and deduplicated data using Azure Databricks, ready for advanced analysis.</a:t>
            </a:r>
          </a:p>
          <a:p>
            <a:pPr marL="285750" indent="-228600" algn="just">
              <a:lnSpc>
                <a:spcPct val="90000"/>
              </a:lnSpc>
              <a:spcAft>
                <a:spcPts val="600"/>
              </a:spcAft>
              <a:buFont typeface="Arial" panose="020B0604020202020204" pitchFamily="34" charset="0"/>
              <a:buChar char="•"/>
            </a:pPr>
            <a:r>
              <a:rPr lang="en-US" sz="1100" b="1"/>
              <a:t>Gold</a:t>
            </a:r>
            <a:r>
              <a:rPr lang="en-US" sz="1100"/>
              <a:t> contains highly curated, analytics-ready data exposed as views and external tables via Synapse for direct consumption in Power BI.</a:t>
            </a:r>
          </a:p>
          <a:p>
            <a:pPr indent="-228600" algn="just">
              <a:lnSpc>
                <a:spcPct val="90000"/>
              </a:lnSpc>
              <a:spcAft>
                <a:spcPts val="600"/>
              </a:spcAft>
              <a:buFont typeface="Arial" panose="020B0604020202020204" pitchFamily="34" charset="0"/>
              <a:buChar char="•"/>
            </a:pPr>
            <a:r>
              <a:rPr lang="en-US" sz="1100"/>
              <a:t>We chose this layered architecture to maintain </a:t>
            </a:r>
            <a:r>
              <a:rPr lang="en-US" sz="1100" b="1"/>
              <a:t>data quality, lineage, and scalability</a:t>
            </a:r>
            <a:r>
              <a:rPr lang="en-US" sz="1100"/>
              <a:t>, making the entire pipeline modular, transparent, and production-ready.</a:t>
            </a:r>
          </a:p>
          <a:p>
            <a:pPr indent="-228600" algn="just">
              <a:lnSpc>
                <a:spcPct val="90000"/>
              </a:lnSpc>
              <a:spcAft>
                <a:spcPts val="600"/>
              </a:spcAft>
              <a:buFont typeface="Arial" panose="020B0604020202020204" pitchFamily="34" charset="0"/>
              <a:buChar char="•"/>
            </a:pPr>
            <a:endParaRPr lang="en-US" sz="1100"/>
          </a:p>
        </p:txBody>
      </p:sp>
      <p:pic>
        <p:nvPicPr>
          <p:cNvPr id="4" name="Content Placeholder 3" descr="A screenshot of a computer&#10;&#10;AI-generated content may be incorrect.">
            <a:extLst>
              <a:ext uri="{FF2B5EF4-FFF2-40B4-BE49-F238E27FC236}">
                <a16:creationId xmlns:a16="http://schemas.microsoft.com/office/drawing/2014/main" id="{6A169C3A-43F7-3AF4-0136-59450903EB86}"/>
              </a:ext>
            </a:extLst>
          </p:cNvPr>
          <p:cNvPicPr>
            <a:picLocks noGrp="1" noChangeAspect="1"/>
          </p:cNvPicPr>
          <p:nvPr>
            <p:ph idx="1"/>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318530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9" name="Freeform: Shape 10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1" name="Freeform: Shape 11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AAB58-DF1B-E047-9189-1CBC1EBE385C}"/>
              </a:ext>
            </a:extLst>
          </p:cNvPr>
          <p:cNvSpPr>
            <a:spLocks noGrp="1"/>
          </p:cNvSpPr>
          <p:nvPr>
            <p:ph type="title"/>
          </p:nvPr>
        </p:nvSpPr>
        <p:spPr>
          <a:xfrm>
            <a:off x="371094" y="1161288"/>
            <a:ext cx="3438144" cy="1239012"/>
          </a:xfrm>
        </p:spPr>
        <p:txBody>
          <a:bodyPr anchor="ctr">
            <a:normAutofit/>
          </a:bodyPr>
          <a:lstStyle/>
          <a:p>
            <a:r>
              <a:rPr lang="en-CA" sz="2800"/>
              <a:t>Azure Data Factory</a:t>
            </a:r>
          </a:p>
        </p:txBody>
      </p:sp>
      <p:sp>
        <p:nvSpPr>
          <p:cNvPr id="113" name="Rectangle 11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5" name="Rectangle 1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DAF571-87EF-CC14-8323-8A1C7693EC58}"/>
              </a:ext>
            </a:extLst>
          </p:cNvPr>
          <p:cNvSpPr>
            <a:spLocks noGrp="1"/>
          </p:cNvSpPr>
          <p:nvPr>
            <p:ph idx="1"/>
          </p:nvPr>
        </p:nvSpPr>
        <p:spPr>
          <a:xfrm>
            <a:off x="371094" y="2718054"/>
            <a:ext cx="3438906" cy="3207258"/>
          </a:xfrm>
        </p:spPr>
        <p:txBody>
          <a:bodyPr anchor="t">
            <a:normAutofit/>
          </a:bodyPr>
          <a:lstStyle/>
          <a:p>
            <a:pPr algn="just">
              <a:buNone/>
            </a:pPr>
            <a:r>
              <a:rPr lang="en-CA" sz="900">
                <a:ea typeface="+mn-lt"/>
                <a:cs typeface="+mn-lt"/>
              </a:rPr>
              <a:t>Our data pipeline begins with </a:t>
            </a:r>
            <a:r>
              <a:rPr lang="en-CA" sz="900" b="1">
                <a:ea typeface="+mn-lt"/>
                <a:cs typeface="+mn-lt"/>
              </a:rPr>
              <a:t>Azure Data Factory</a:t>
            </a:r>
            <a:r>
              <a:rPr lang="en-CA" sz="900">
                <a:ea typeface="+mn-lt"/>
                <a:cs typeface="+mn-lt"/>
              </a:rPr>
              <a:t>, a powerful ETL tool that automates data movement. We used ADF to </a:t>
            </a:r>
            <a:r>
              <a:rPr lang="en-CA" sz="900" b="1">
                <a:ea typeface="+mn-lt"/>
                <a:cs typeface="+mn-lt"/>
              </a:rPr>
              <a:t>ingest data from a GitHub repository</a:t>
            </a:r>
            <a:r>
              <a:rPr lang="en-CA" sz="900">
                <a:ea typeface="+mn-lt"/>
                <a:cs typeface="+mn-lt"/>
              </a:rPr>
              <a:t> and store it in the </a:t>
            </a:r>
            <a:r>
              <a:rPr lang="en-CA" sz="900" b="1">
                <a:ea typeface="+mn-lt"/>
                <a:cs typeface="+mn-lt"/>
              </a:rPr>
              <a:t>Bronze layer</a:t>
            </a:r>
            <a:r>
              <a:rPr lang="en-CA" sz="900">
                <a:ea typeface="+mn-lt"/>
                <a:cs typeface="+mn-lt"/>
              </a:rPr>
              <a:t> (raw data container) of Azure Data Lake Gen2.</a:t>
            </a:r>
            <a:endParaRPr lang="en-US" sz="900"/>
          </a:p>
          <a:p>
            <a:pPr algn="just">
              <a:buNone/>
            </a:pPr>
            <a:r>
              <a:rPr lang="en-CA" sz="900" b="1">
                <a:ea typeface="+mn-lt"/>
                <a:cs typeface="+mn-lt"/>
              </a:rPr>
              <a:t>Key Steps in the Data Flow:</a:t>
            </a:r>
            <a:endParaRPr lang="en-CA" sz="900"/>
          </a:p>
          <a:p>
            <a:pPr algn="just">
              <a:buFont typeface="Arial"/>
              <a:buChar char="•"/>
            </a:pPr>
            <a:r>
              <a:rPr lang="en-CA" sz="900" b="1">
                <a:ea typeface="+mn-lt"/>
                <a:cs typeface="+mn-lt"/>
              </a:rPr>
              <a:t>Step 1:</a:t>
            </a:r>
            <a:r>
              <a:rPr lang="en-CA" sz="900">
                <a:ea typeface="+mn-lt"/>
                <a:cs typeface="+mn-lt"/>
              </a:rPr>
              <a:t> Configure </a:t>
            </a:r>
            <a:r>
              <a:rPr lang="en-CA" sz="900" b="1">
                <a:ea typeface="+mn-lt"/>
                <a:cs typeface="+mn-lt"/>
              </a:rPr>
              <a:t>HTTP Linked Service</a:t>
            </a:r>
            <a:r>
              <a:rPr lang="en-CA" sz="900">
                <a:ea typeface="+mn-lt"/>
                <a:cs typeface="+mn-lt"/>
              </a:rPr>
              <a:t> to connect to the GitHub raw CSV URL.</a:t>
            </a:r>
            <a:endParaRPr lang="en-CA" sz="900"/>
          </a:p>
          <a:p>
            <a:pPr algn="just">
              <a:buFont typeface="Arial"/>
              <a:buChar char="•"/>
            </a:pPr>
            <a:r>
              <a:rPr lang="en-CA" sz="900" b="1">
                <a:ea typeface="+mn-lt"/>
                <a:cs typeface="+mn-lt"/>
              </a:rPr>
              <a:t>Step 2:</a:t>
            </a:r>
            <a:r>
              <a:rPr lang="en-CA" sz="900">
                <a:ea typeface="+mn-lt"/>
                <a:cs typeface="+mn-lt"/>
              </a:rPr>
              <a:t> Create </a:t>
            </a:r>
            <a:r>
              <a:rPr lang="en-CA" sz="900" b="1">
                <a:ea typeface="+mn-lt"/>
                <a:cs typeface="+mn-lt"/>
              </a:rPr>
              <a:t>Source Dataset</a:t>
            </a:r>
            <a:r>
              <a:rPr lang="en-CA" sz="900">
                <a:ea typeface="+mn-lt"/>
                <a:cs typeface="+mn-lt"/>
              </a:rPr>
              <a:t> (</a:t>
            </a:r>
            <a:r>
              <a:rPr lang="en-CA" sz="900" err="1">
                <a:ea typeface="+mn-lt"/>
                <a:cs typeface="+mn-lt"/>
              </a:rPr>
              <a:t>ds_http</a:t>
            </a:r>
            <a:r>
              <a:rPr lang="en-CA" sz="900">
                <a:ea typeface="+mn-lt"/>
                <a:cs typeface="+mn-lt"/>
              </a:rPr>
              <a:t>) and </a:t>
            </a:r>
            <a:r>
              <a:rPr lang="en-CA" sz="900" b="1">
                <a:ea typeface="+mn-lt"/>
                <a:cs typeface="+mn-lt"/>
              </a:rPr>
              <a:t>Sink Dataset</a:t>
            </a:r>
            <a:r>
              <a:rPr lang="en-CA" sz="900">
                <a:ea typeface="+mn-lt"/>
                <a:cs typeface="+mn-lt"/>
              </a:rPr>
              <a:t> (</a:t>
            </a:r>
            <a:r>
              <a:rPr lang="en-CA" sz="900" err="1">
                <a:ea typeface="+mn-lt"/>
                <a:cs typeface="+mn-lt"/>
              </a:rPr>
              <a:t>ds_raw</a:t>
            </a:r>
            <a:r>
              <a:rPr lang="en-CA" sz="900">
                <a:ea typeface="+mn-lt"/>
                <a:cs typeface="+mn-lt"/>
              </a:rPr>
              <a:t>) to define the endpoints.</a:t>
            </a:r>
            <a:endParaRPr lang="en-CA" sz="900"/>
          </a:p>
          <a:p>
            <a:pPr algn="just">
              <a:buFont typeface="Arial"/>
              <a:buChar char="•"/>
            </a:pPr>
            <a:r>
              <a:rPr lang="en-CA" sz="900" b="1">
                <a:ea typeface="+mn-lt"/>
                <a:cs typeface="+mn-lt"/>
              </a:rPr>
              <a:t>Step 3:</a:t>
            </a:r>
            <a:r>
              <a:rPr lang="en-CA" sz="900">
                <a:ea typeface="+mn-lt"/>
                <a:cs typeface="+mn-lt"/>
              </a:rPr>
              <a:t> Build a pipeline using the </a:t>
            </a:r>
            <a:r>
              <a:rPr lang="en-CA" sz="900" b="1">
                <a:ea typeface="+mn-lt"/>
                <a:cs typeface="+mn-lt"/>
              </a:rPr>
              <a:t>Copy Data activity</a:t>
            </a:r>
            <a:r>
              <a:rPr lang="en-CA" sz="900">
                <a:ea typeface="+mn-lt"/>
                <a:cs typeface="+mn-lt"/>
              </a:rPr>
              <a:t>, transferring the dataset from GitHub to the Bronze container.</a:t>
            </a:r>
            <a:endParaRPr lang="en-CA" sz="900"/>
          </a:p>
          <a:p>
            <a:pPr indent="0" algn="just">
              <a:buNone/>
            </a:pPr>
            <a:r>
              <a:rPr lang="en-CA" sz="900">
                <a:ea typeface="+mn-lt"/>
                <a:cs typeface="+mn-lt"/>
              </a:rPr>
              <a:t>This approach allowed us to fetch a single CSV file directly from a version-controlled source and securely store it in Azure for downstream processing.</a:t>
            </a:r>
            <a:endParaRPr lang="en-CA" sz="900"/>
          </a:p>
          <a:p>
            <a:pPr algn="just">
              <a:buNone/>
            </a:pPr>
            <a:endParaRPr lang="en-CA" sz="900"/>
          </a:p>
          <a:p>
            <a:pPr marL="0" indent="0" algn="just">
              <a:buNone/>
            </a:pPr>
            <a:endParaRPr lang="en-US" sz="900"/>
          </a:p>
        </p:txBody>
      </p:sp>
      <p:pic>
        <p:nvPicPr>
          <p:cNvPr id="4" name="Picture 3" descr="A screenshot of a computer&#10;&#10;AI-generated content may be incorrect.">
            <a:extLst>
              <a:ext uri="{FF2B5EF4-FFF2-40B4-BE49-F238E27FC236}">
                <a16:creationId xmlns:a16="http://schemas.microsoft.com/office/drawing/2014/main" id="{A6FD3092-352E-85F1-CFB8-F7BC547CEEFF}"/>
              </a:ext>
            </a:extLst>
          </p:cNvPr>
          <p:cNvPicPr>
            <a:picLocks noChangeAspect="1"/>
          </p:cNvPicPr>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129950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56141-A770-8AE4-B2A1-1A576B16212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Azure databricks </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00A754-00F2-1230-C6C4-B57FFF17B5A2}"/>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900"/>
              <a:t>We used </a:t>
            </a:r>
            <a:r>
              <a:rPr lang="en-US" sz="900" b="1"/>
              <a:t>Azure Databricks</a:t>
            </a:r>
            <a:r>
              <a:rPr lang="en-US" sz="900"/>
              <a:t> for data preparation due to its scalable Apache Spark engine, seamless Azure integration, and support for collaborative notebooks. Databricks enabled us to clean and transform large datasets efficiently in a distributed environment.</a:t>
            </a:r>
            <a:endParaRPr lang="en-US"/>
          </a:p>
          <a:p>
            <a:pPr indent="-228600" algn="just">
              <a:lnSpc>
                <a:spcPct val="90000"/>
              </a:lnSpc>
              <a:spcAft>
                <a:spcPts val="600"/>
              </a:spcAft>
              <a:buFont typeface="Arial" panose="020B0604020202020204" pitchFamily="34" charset="0"/>
              <a:buChar char="•"/>
            </a:pPr>
            <a:r>
              <a:rPr lang="en-US" sz="900" b="1"/>
              <a:t>Key Steps:</a:t>
            </a:r>
            <a:endParaRPr lang="en-US" sz="900"/>
          </a:p>
          <a:p>
            <a:pPr marL="285750" indent="-228600" algn="just">
              <a:lnSpc>
                <a:spcPct val="90000"/>
              </a:lnSpc>
              <a:spcAft>
                <a:spcPts val="600"/>
              </a:spcAft>
              <a:buFont typeface="Arial" panose="020B0604020202020204" pitchFamily="34" charset="0"/>
              <a:buChar char="•"/>
            </a:pPr>
            <a:r>
              <a:rPr lang="en-US" sz="900" b="1"/>
              <a:t>Mounting the Bronze container</a:t>
            </a:r>
            <a:r>
              <a:rPr lang="en-US" sz="900"/>
              <a:t> using </a:t>
            </a:r>
            <a:r>
              <a:rPr lang="en-US" sz="900" err="1"/>
              <a:t>dbutils.fs.mount</a:t>
            </a:r>
            <a:r>
              <a:rPr lang="en-US" sz="900"/>
              <a:t>() with a secure SAS token, giving direct access to raw data stored in Azure Data Lake.</a:t>
            </a:r>
          </a:p>
          <a:p>
            <a:pPr marL="285750" indent="-228600" algn="just">
              <a:lnSpc>
                <a:spcPct val="90000"/>
              </a:lnSpc>
              <a:spcAft>
                <a:spcPts val="600"/>
              </a:spcAft>
              <a:buFont typeface="Arial" panose="020B0604020202020204" pitchFamily="34" charset="0"/>
              <a:buChar char="•"/>
            </a:pPr>
            <a:r>
              <a:rPr lang="en-US" sz="900" b="1"/>
              <a:t>Data Cleaning Tasks</a:t>
            </a:r>
            <a:r>
              <a:rPr lang="en-US" sz="900"/>
              <a:t> included:</a:t>
            </a:r>
          </a:p>
          <a:p>
            <a:pPr marL="742950" lvl="1" indent="-228600" algn="just">
              <a:lnSpc>
                <a:spcPct val="90000"/>
              </a:lnSpc>
              <a:spcAft>
                <a:spcPts val="600"/>
              </a:spcAft>
              <a:buFont typeface="Arial" panose="020B0604020202020204" pitchFamily="34" charset="0"/>
              <a:buChar char="•"/>
            </a:pPr>
            <a:r>
              <a:rPr lang="en-US" sz="900"/>
              <a:t>Handling missing values</a:t>
            </a:r>
          </a:p>
          <a:p>
            <a:pPr marL="742950" lvl="1" indent="-228600" algn="just">
              <a:lnSpc>
                <a:spcPct val="90000"/>
              </a:lnSpc>
              <a:spcAft>
                <a:spcPts val="600"/>
              </a:spcAft>
              <a:buFont typeface="Arial" panose="020B0604020202020204" pitchFamily="34" charset="0"/>
              <a:buChar char="•"/>
            </a:pPr>
            <a:r>
              <a:rPr lang="en-US" sz="900"/>
              <a:t>Formatting and parsing date fields</a:t>
            </a:r>
          </a:p>
          <a:p>
            <a:pPr marL="742950" lvl="1" indent="-228600" algn="just">
              <a:lnSpc>
                <a:spcPct val="90000"/>
              </a:lnSpc>
              <a:spcAft>
                <a:spcPts val="600"/>
              </a:spcAft>
              <a:buFont typeface="Arial" panose="020B0604020202020204" pitchFamily="34" charset="0"/>
              <a:buChar char="•"/>
            </a:pPr>
            <a:r>
              <a:rPr lang="en-US" sz="900"/>
              <a:t>Creating new features (e.g., monthly loan changes)</a:t>
            </a:r>
          </a:p>
          <a:p>
            <a:pPr marL="742950" lvl="1" indent="-228600" algn="just">
              <a:lnSpc>
                <a:spcPct val="90000"/>
              </a:lnSpc>
              <a:spcAft>
                <a:spcPts val="600"/>
              </a:spcAft>
              <a:buFont typeface="Arial" panose="020B0604020202020204" pitchFamily="34" charset="0"/>
              <a:buChar char="•"/>
            </a:pPr>
            <a:r>
              <a:rPr lang="en-US" sz="900"/>
              <a:t>Saving the processed output in </a:t>
            </a:r>
            <a:r>
              <a:rPr lang="en-US" sz="900" b="1"/>
              <a:t>Parquet format</a:t>
            </a:r>
            <a:r>
              <a:rPr lang="en-US" sz="900"/>
              <a:t> to the </a:t>
            </a:r>
            <a:r>
              <a:rPr lang="en-US" sz="900" b="1"/>
              <a:t>Silver container</a:t>
            </a:r>
            <a:endParaRPr lang="en-US" sz="900"/>
          </a:p>
          <a:p>
            <a:pPr lvl="1" indent="-228600" algn="just">
              <a:lnSpc>
                <a:spcPct val="90000"/>
              </a:lnSpc>
              <a:spcAft>
                <a:spcPts val="600"/>
              </a:spcAft>
              <a:buFont typeface="Arial" panose="020B0604020202020204" pitchFamily="34" charset="0"/>
              <a:buChar char="•"/>
            </a:pPr>
            <a:r>
              <a:rPr lang="en-US" sz="900"/>
              <a:t>We chose Databricks for its flexibility, performance, and ability to handle structured and unstructured data seamlessly—all while staying within the Azure ecosystem.</a:t>
            </a:r>
          </a:p>
          <a:p>
            <a:pPr indent="-228600" algn="just">
              <a:lnSpc>
                <a:spcPct val="90000"/>
              </a:lnSpc>
              <a:spcAft>
                <a:spcPts val="600"/>
              </a:spcAft>
              <a:buFont typeface="Arial" panose="020B0604020202020204" pitchFamily="34" charset="0"/>
              <a:buChar char="•"/>
            </a:pPr>
            <a:endParaRPr lang="en-US" sz="900"/>
          </a:p>
        </p:txBody>
      </p:sp>
      <p:pic>
        <p:nvPicPr>
          <p:cNvPr id="7" name="Content Placeholder 6" descr="A screenshot of a computer&#10;&#10;AI-generated content may be incorrect.">
            <a:extLst>
              <a:ext uri="{FF2B5EF4-FFF2-40B4-BE49-F238E27FC236}">
                <a16:creationId xmlns:a16="http://schemas.microsoft.com/office/drawing/2014/main" id="{7B0F8384-4A1A-B50A-7D90-60DB57E58414}"/>
              </a:ext>
            </a:extLst>
          </p:cNvPr>
          <p:cNvPicPr>
            <a:picLocks noGrp="1" noChangeAspect="1"/>
          </p:cNvPicPr>
          <p:nvPr>
            <p:ph idx="1"/>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405208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3DC21CE-1404-A10A-C98D-1665AAED54C7}"/>
              </a:ext>
            </a:extLst>
          </p:cNvPr>
          <p:cNvSpPr txBox="1"/>
          <p:nvPr/>
        </p:nvSpPr>
        <p:spPr>
          <a:xfrm>
            <a:off x="371094" y="1161288"/>
            <a:ext cx="3438144" cy="12390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kern="1200">
                <a:solidFill>
                  <a:schemeClr val="tx1"/>
                </a:solidFill>
                <a:latin typeface="+mj-lt"/>
                <a:ea typeface="+mj-ea"/>
                <a:cs typeface="+mj-cs"/>
              </a:rPr>
              <a:t>Azure Synapse </a:t>
            </a:r>
          </a:p>
        </p:txBody>
      </p:sp>
      <p:sp>
        <p:nvSpPr>
          <p:cNvPr id="40" name="Rectangle 3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F2C1BEF-2427-CA86-F1B6-C7BF837878E7}"/>
              </a:ext>
            </a:extLst>
          </p:cNvPr>
          <p:cNvSpPr>
            <a:spLocks noGrp="1"/>
          </p:cNvSpPr>
          <p:nvPr>
            <p:ph idx="1"/>
          </p:nvPr>
        </p:nvSpPr>
        <p:spPr>
          <a:xfrm>
            <a:off x="371094" y="2718054"/>
            <a:ext cx="3438906" cy="3207258"/>
          </a:xfrm>
        </p:spPr>
        <p:txBody>
          <a:bodyPr vert="horz" lIns="91440" tIns="45720" rIns="91440" bIns="45720" rtlCol="0" anchor="t">
            <a:normAutofit/>
          </a:bodyPr>
          <a:lstStyle/>
          <a:p>
            <a:pPr algn="just"/>
            <a:r>
              <a:rPr lang="en-US" sz="1200"/>
              <a:t>We used </a:t>
            </a:r>
            <a:r>
              <a:rPr lang="en-US" sz="1200" b="1"/>
              <a:t>Azure Synapse Analytics</a:t>
            </a:r>
            <a:r>
              <a:rPr lang="en-US" sz="1200"/>
              <a:t> for its ability to seamlessly query large datasets stored in Azure Data Lake using serverless SQL. Synapse allowed us to create </a:t>
            </a:r>
            <a:r>
              <a:rPr lang="en-US" sz="1200" b="1"/>
              <a:t>SQL views</a:t>
            </a:r>
            <a:r>
              <a:rPr lang="en-US" sz="1200"/>
              <a:t> over the </a:t>
            </a:r>
            <a:r>
              <a:rPr lang="en-US" sz="1200" b="1"/>
              <a:t>cleaned Parquet files in the Silver layer</a:t>
            </a:r>
            <a:r>
              <a:rPr lang="en-US" sz="1200"/>
              <a:t>, enabling fast, structured, and scalable access to curated data without duplication.</a:t>
            </a:r>
            <a:endParaRPr lang="en-US"/>
          </a:p>
          <a:p>
            <a:pPr algn="just"/>
            <a:r>
              <a:rPr lang="en-US" sz="1200"/>
              <a:t>Using the Silver layer ensured that our views were built on </a:t>
            </a:r>
            <a:r>
              <a:rPr lang="en-US" sz="1200" b="1"/>
              <a:t>cleaned and transformed data</a:t>
            </a:r>
            <a:r>
              <a:rPr lang="en-US" sz="1200"/>
              <a:t>, avoiding inconsistencies from raw input. These views served as the foundation for </a:t>
            </a:r>
            <a:r>
              <a:rPr lang="en-US" sz="1200" b="1"/>
              <a:t>Power BI visualizations</a:t>
            </a:r>
            <a:r>
              <a:rPr lang="en-US" sz="1200"/>
              <a:t>, supporting reusable logic, simplified queries, and consistent reporting for all stakeholders. Synapse played a key role in bridging the gap between cloud storage and analytical consumption.</a:t>
            </a:r>
          </a:p>
          <a:p>
            <a:pPr algn="just"/>
            <a:endParaRPr lang="en-US" sz="1200"/>
          </a:p>
          <a:p>
            <a:pPr algn="just"/>
            <a:endParaRPr lang="en-US" sz="1200"/>
          </a:p>
        </p:txBody>
      </p:sp>
      <p:pic>
        <p:nvPicPr>
          <p:cNvPr id="5" name="Picture 4" descr="A screenshot of a computer&#10;&#10;AI-generated content may be incorrect.">
            <a:extLst>
              <a:ext uri="{FF2B5EF4-FFF2-40B4-BE49-F238E27FC236}">
                <a16:creationId xmlns:a16="http://schemas.microsoft.com/office/drawing/2014/main" id="{B6C53472-F4C0-BB31-1F4C-9FB223929D6E}"/>
              </a:ext>
            </a:extLst>
          </p:cNvPr>
          <p:cNvPicPr>
            <a:picLocks noChangeAspect="1"/>
          </p:cNvPicPr>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2406869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F88C78-6D8C-7570-FF18-ECEE54B8E963}"/>
              </a:ext>
            </a:extLst>
          </p:cNvPr>
          <p:cNvSpPr>
            <a:spLocks noGrp="1"/>
          </p:cNvSpPr>
          <p:nvPr>
            <p:ph type="title"/>
          </p:nvPr>
        </p:nvSpPr>
        <p:spPr>
          <a:xfrm>
            <a:off x="371094" y="1161288"/>
            <a:ext cx="3438144" cy="1239012"/>
          </a:xfrm>
        </p:spPr>
        <p:txBody>
          <a:bodyPr anchor="ctr">
            <a:normAutofit/>
          </a:bodyPr>
          <a:lstStyle/>
          <a:p>
            <a:r>
              <a:rPr lang="en-GB" sz="2600">
                <a:ea typeface="+mj-lt"/>
                <a:cs typeface="+mj-lt"/>
              </a:rPr>
              <a:t>Azure Synapse – External Tables for Power BI Integration</a:t>
            </a:r>
            <a:endParaRPr lang="en-US" sz="2600"/>
          </a:p>
        </p:txBody>
      </p:sp>
      <p:sp>
        <p:nvSpPr>
          <p:cNvPr id="22" name="Rectangle 2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C9AF8F1-EE34-6121-ED79-3B881D64BCB2}"/>
              </a:ext>
            </a:extLst>
          </p:cNvPr>
          <p:cNvSpPr>
            <a:spLocks noGrp="1"/>
          </p:cNvSpPr>
          <p:nvPr>
            <p:ph idx="1"/>
          </p:nvPr>
        </p:nvSpPr>
        <p:spPr>
          <a:xfrm>
            <a:off x="371094" y="2718054"/>
            <a:ext cx="3438906" cy="3207258"/>
          </a:xfrm>
        </p:spPr>
        <p:txBody>
          <a:bodyPr vert="horz" lIns="91440" tIns="45720" rIns="91440" bIns="45720" rtlCol="0" anchor="t">
            <a:normAutofit/>
          </a:bodyPr>
          <a:lstStyle/>
          <a:p>
            <a:pPr algn="just"/>
            <a:r>
              <a:rPr lang="en-GB" sz="900">
                <a:ea typeface="+mn-lt"/>
                <a:cs typeface="+mn-lt"/>
              </a:rPr>
              <a:t>To enable seamless data access from </a:t>
            </a:r>
            <a:r>
              <a:rPr lang="en-GB" sz="900" b="1">
                <a:ea typeface="+mn-lt"/>
                <a:cs typeface="+mn-lt"/>
              </a:rPr>
              <a:t>Power BI</a:t>
            </a:r>
            <a:r>
              <a:rPr lang="en-GB" sz="900">
                <a:ea typeface="+mn-lt"/>
                <a:cs typeface="+mn-lt"/>
              </a:rPr>
              <a:t>, we used </a:t>
            </a:r>
            <a:r>
              <a:rPr lang="en-GB" sz="900" b="1">
                <a:ea typeface="+mn-lt"/>
                <a:cs typeface="+mn-lt"/>
              </a:rPr>
              <a:t>external tables</a:t>
            </a:r>
            <a:r>
              <a:rPr lang="en-GB" sz="900">
                <a:ea typeface="+mn-lt"/>
                <a:cs typeface="+mn-lt"/>
              </a:rPr>
              <a:t> in Azure Synapse. Unlike views, external tables provide a </a:t>
            </a:r>
            <a:r>
              <a:rPr lang="en-GB" sz="900" b="1">
                <a:ea typeface="+mn-lt"/>
                <a:cs typeface="+mn-lt"/>
              </a:rPr>
              <a:t>physical reference to Parquet files</a:t>
            </a:r>
            <a:r>
              <a:rPr lang="en-GB" sz="900">
                <a:ea typeface="+mn-lt"/>
                <a:cs typeface="+mn-lt"/>
              </a:rPr>
              <a:t> in the Gold layer, making them easily discoverable and </a:t>
            </a:r>
            <a:r>
              <a:rPr lang="en-GB" sz="900" err="1">
                <a:ea typeface="+mn-lt"/>
                <a:cs typeface="+mn-lt"/>
              </a:rPr>
              <a:t>queryable</a:t>
            </a:r>
            <a:r>
              <a:rPr lang="en-GB" sz="900">
                <a:ea typeface="+mn-lt"/>
                <a:cs typeface="+mn-lt"/>
              </a:rPr>
              <a:t> by reporting tools like Power BI.</a:t>
            </a:r>
            <a:endParaRPr lang="en-US" sz="900"/>
          </a:p>
          <a:p>
            <a:pPr algn="just"/>
            <a:r>
              <a:rPr lang="en-GB" sz="900">
                <a:ea typeface="+mn-lt"/>
                <a:cs typeface="+mn-lt"/>
              </a:rPr>
              <a:t>We created external tables using </a:t>
            </a:r>
            <a:r>
              <a:rPr lang="en-GB" sz="900" b="1">
                <a:ea typeface="+mn-lt"/>
                <a:cs typeface="+mn-lt"/>
              </a:rPr>
              <a:t>CETAS (Create External Table As Select)</a:t>
            </a:r>
            <a:r>
              <a:rPr lang="en-GB" sz="900">
                <a:ea typeface="+mn-lt"/>
                <a:cs typeface="+mn-lt"/>
              </a:rPr>
              <a:t> from our Synapse views, ensuring the data was pre-structured, optimized, and accessible without relying on </a:t>
            </a:r>
            <a:r>
              <a:rPr lang="en-GB" sz="900">
                <a:latin typeface="Consolas"/>
              </a:rPr>
              <a:t>OPENROWSET</a:t>
            </a:r>
            <a:r>
              <a:rPr lang="en-GB" sz="900">
                <a:ea typeface="+mn-lt"/>
                <a:cs typeface="+mn-lt"/>
              </a:rPr>
              <a:t> or credentials bound to individual user sessions. This approach eliminated permission issues during Power BI access and significantly improved performance.</a:t>
            </a:r>
            <a:endParaRPr lang="en-GB" sz="900"/>
          </a:p>
          <a:p>
            <a:pPr algn="just"/>
            <a:r>
              <a:rPr lang="en-GB" sz="900">
                <a:ea typeface="+mn-lt"/>
                <a:cs typeface="+mn-lt"/>
              </a:rPr>
              <a:t>By using external tables, we bridged the gap between </a:t>
            </a:r>
            <a:r>
              <a:rPr lang="en-GB" sz="900" b="1">
                <a:ea typeface="+mn-lt"/>
                <a:cs typeface="+mn-lt"/>
              </a:rPr>
              <a:t>data engineering</a:t>
            </a:r>
            <a:r>
              <a:rPr lang="en-GB" sz="900">
                <a:ea typeface="+mn-lt"/>
                <a:cs typeface="+mn-lt"/>
              </a:rPr>
              <a:t> and </a:t>
            </a:r>
            <a:r>
              <a:rPr lang="en-GB" sz="900" b="1">
                <a:ea typeface="+mn-lt"/>
                <a:cs typeface="+mn-lt"/>
              </a:rPr>
              <a:t>data visualization</a:t>
            </a:r>
            <a:r>
              <a:rPr lang="en-GB" sz="900">
                <a:ea typeface="+mn-lt"/>
                <a:cs typeface="+mn-lt"/>
              </a:rPr>
              <a:t>, enabling a robust, low-latency reporting layer that could scale to multiple users and dashboards.</a:t>
            </a:r>
            <a:endParaRPr lang="en-GB" sz="900"/>
          </a:p>
        </p:txBody>
      </p:sp>
      <p:pic>
        <p:nvPicPr>
          <p:cNvPr id="4" name="Picture 3" descr="A screenshot of a computer&#10;&#10;AI-generated content may be incorrect.">
            <a:extLst>
              <a:ext uri="{FF2B5EF4-FFF2-40B4-BE49-F238E27FC236}">
                <a16:creationId xmlns:a16="http://schemas.microsoft.com/office/drawing/2014/main" id="{2527F52E-8914-39D6-66CC-8EA7517AE9F1}"/>
              </a:ext>
            </a:extLst>
          </p:cNvPr>
          <p:cNvPicPr>
            <a:picLocks noChangeAspect="1"/>
          </p:cNvPicPr>
          <p:nvPr/>
        </p:nvPicPr>
        <p:blipFill>
          <a:blip r:embed="rId2"/>
          <a:stretch>
            <a:fillRect/>
          </a:stretch>
        </p:blipFill>
        <p:spPr>
          <a:xfrm>
            <a:off x="4901184" y="1316164"/>
            <a:ext cx="6922008" cy="4326255"/>
          </a:xfrm>
          <a:prstGeom prst="rect">
            <a:avLst/>
          </a:prstGeom>
        </p:spPr>
      </p:pic>
    </p:spTree>
    <p:extLst>
      <p:ext uri="{BB962C8B-B14F-4D97-AF65-F5344CB8AC3E}">
        <p14:creationId xmlns:p14="http://schemas.microsoft.com/office/powerpoint/2010/main" val="361678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8F883-3346-45C2-2E24-6FDCF070F23F}"/>
              </a:ext>
            </a:extLst>
          </p:cNvPr>
          <p:cNvSpPr>
            <a:spLocks noGrp="1"/>
          </p:cNvSpPr>
          <p:nvPr>
            <p:ph type="title"/>
          </p:nvPr>
        </p:nvSpPr>
        <p:spPr>
          <a:xfrm>
            <a:off x="686834" y="1153572"/>
            <a:ext cx="3200400" cy="4461163"/>
          </a:xfrm>
        </p:spPr>
        <p:txBody>
          <a:bodyPr>
            <a:normAutofit/>
          </a:bodyPr>
          <a:lstStyle/>
          <a:p>
            <a:r>
              <a:rPr lang="en-GB">
                <a:solidFill>
                  <a:srgbClr val="FFFFFF"/>
                </a:solidFill>
              </a:rPr>
              <a:t>Power Bi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9AF8BE-1072-E40E-EF2D-09360929B4D5}"/>
              </a:ext>
            </a:extLst>
          </p:cNvPr>
          <p:cNvSpPr>
            <a:spLocks noGrp="1"/>
          </p:cNvSpPr>
          <p:nvPr>
            <p:ph idx="1"/>
          </p:nvPr>
        </p:nvSpPr>
        <p:spPr>
          <a:xfrm>
            <a:off x="4447308" y="591344"/>
            <a:ext cx="6906491" cy="5585619"/>
          </a:xfrm>
        </p:spPr>
        <p:txBody>
          <a:bodyPr vert="horz" lIns="91440" tIns="45720" rIns="91440" bIns="45720" rtlCol="0" anchor="ctr">
            <a:normAutofit/>
          </a:bodyPr>
          <a:lstStyle/>
          <a:p>
            <a:pPr algn="just"/>
            <a:r>
              <a:rPr lang="en-GB" sz="2200">
                <a:ea typeface="+mn-lt"/>
                <a:cs typeface="+mn-lt"/>
              </a:rPr>
              <a:t>We used </a:t>
            </a:r>
            <a:r>
              <a:rPr lang="en-GB" sz="2200" b="1">
                <a:ea typeface="+mn-lt"/>
                <a:cs typeface="+mn-lt"/>
              </a:rPr>
              <a:t>Power BI</a:t>
            </a:r>
            <a:r>
              <a:rPr lang="en-GB" sz="2200">
                <a:ea typeface="+mn-lt"/>
                <a:cs typeface="+mn-lt"/>
              </a:rPr>
              <a:t> as the final layer of our pipeline to transform structured data into actionable insights. Power BI’s seamless integration with </a:t>
            </a:r>
            <a:r>
              <a:rPr lang="en-GB" sz="2200" b="1">
                <a:ea typeface="+mn-lt"/>
                <a:cs typeface="+mn-lt"/>
              </a:rPr>
              <a:t>Azure Synapse external tables</a:t>
            </a:r>
            <a:r>
              <a:rPr lang="en-GB" sz="2200">
                <a:ea typeface="+mn-lt"/>
                <a:cs typeface="+mn-lt"/>
              </a:rPr>
              <a:t> allowed us to connect directly to curated datasets without manual uploads or refresh issues.</a:t>
            </a:r>
            <a:endParaRPr lang="en-GB" sz="2200"/>
          </a:p>
          <a:p>
            <a:pPr algn="just"/>
            <a:r>
              <a:rPr lang="en-GB" sz="2200">
                <a:ea typeface="+mn-lt"/>
                <a:cs typeface="+mn-lt"/>
              </a:rPr>
              <a:t>We chose Power BI for its </a:t>
            </a:r>
            <a:r>
              <a:rPr lang="en-GB" sz="2200" b="1">
                <a:ea typeface="+mn-lt"/>
                <a:cs typeface="+mn-lt"/>
              </a:rPr>
              <a:t>interactive dashboards</a:t>
            </a:r>
            <a:r>
              <a:rPr lang="en-GB" sz="2200">
                <a:ea typeface="+mn-lt"/>
                <a:cs typeface="+mn-lt"/>
              </a:rPr>
              <a:t>, support for real-time querying, and easy sharing across team members. It enabled us to visualize trends such as </a:t>
            </a:r>
            <a:r>
              <a:rPr lang="en-GB" sz="2200" b="1">
                <a:ea typeface="+mn-lt"/>
                <a:cs typeface="+mn-lt"/>
              </a:rPr>
              <a:t>default rates by income, loan grade, employment length, and loan intent</a:t>
            </a:r>
            <a:r>
              <a:rPr lang="en-GB" sz="2200">
                <a:ea typeface="+mn-lt"/>
                <a:cs typeface="+mn-lt"/>
              </a:rPr>
              <a:t>, helping uncover key risk segments in the dataset. Power BI served as the analytical front-end of our project, making insights accessible and understandable to both technical and non-technical users.</a:t>
            </a:r>
            <a:endParaRPr lang="en-GB" sz="2200"/>
          </a:p>
          <a:p>
            <a:pPr marL="0" indent="0" algn="just">
              <a:buNone/>
            </a:pPr>
            <a:endParaRPr lang="en-GB" sz="2200"/>
          </a:p>
        </p:txBody>
      </p:sp>
    </p:spTree>
    <p:extLst>
      <p:ext uri="{BB962C8B-B14F-4D97-AF65-F5344CB8AC3E}">
        <p14:creationId xmlns:p14="http://schemas.microsoft.com/office/powerpoint/2010/main" val="348466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BEED1-0425-4E73-FAE4-34B3212A8F65}"/>
              </a:ext>
            </a:extLst>
          </p:cNvPr>
          <p:cNvSpPr>
            <a:spLocks noGrp="1"/>
          </p:cNvSpPr>
          <p:nvPr>
            <p:ph type="title"/>
          </p:nvPr>
        </p:nvSpPr>
        <p:spPr>
          <a:xfrm>
            <a:off x="686834" y="1153572"/>
            <a:ext cx="3200400" cy="4461163"/>
          </a:xfrm>
        </p:spPr>
        <p:txBody>
          <a:bodyPr>
            <a:normAutofit/>
          </a:bodyPr>
          <a:lstStyle/>
          <a:p>
            <a:r>
              <a:rPr lang="en-GB">
                <a:solidFill>
                  <a:srgbClr val="FFFFFF"/>
                </a:solidFill>
              </a:rPr>
              <a:t>Project Overview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69A5F6-1044-6E4F-FF5C-0B615AEB12B5}"/>
              </a:ext>
            </a:extLst>
          </p:cNvPr>
          <p:cNvSpPr>
            <a:spLocks noGrp="1"/>
          </p:cNvSpPr>
          <p:nvPr>
            <p:ph idx="1"/>
          </p:nvPr>
        </p:nvSpPr>
        <p:spPr>
          <a:xfrm>
            <a:off x="4166182" y="428587"/>
            <a:ext cx="6906491" cy="5585619"/>
          </a:xfrm>
        </p:spPr>
        <p:txBody>
          <a:bodyPr vert="horz" lIns="91440" tIns="45720" rIns="91440" bIns="45720" rtlCol="0" anchor="ctr">
            <a:normAutofit/>
          </a:bodyPr>
          <a:lstStyle/>
          <a:p>
            <a:pPr algn="just"/>
            <a:r>
              <a:rPr lang="en-GB" sz="1800">
                <a:ea typeface="+mn-lt"/>
                <a:cs typeface="+mn-lt"/>
              </a:rPr>
              <a:t>This project presents a comprehensive end-to-end data pipeline designed to </a:t>
            </a:r>
            <a:r>
              <a:rPr lang="en-GB" sz="1800" err="1">
                <a:ea typeface="+mn-lt"/>
                <a:cs typeface="+mn-lt"/>
              </a:rPr>
              <a:t>analyze</a:t>
            </a:r>
            <a:r>
              <a:rPr lang="en-GB" sz="1800">
                <a:ea typeface="+mn-lt"/>
                <a:cs typeface="+mn-lt"/>
              </a:rPr>
              <a:t> credit risk using Microsoft Azure services. The pipeline leverages a publicly available credit risk dataset containing demographic, financial, and loan-related features to determine the likelihood of loan default. </a:t>
            </a:r>
            <a:endParaRPr lang="en-US" sz="1800">
              <a:ea typeface="+mn-lt"/>
              <a:cs typeface="+mn-lt"/>
            </a:endParaRPr>
          </a:p>
          <a:p>
            <a:pPr algn="just"/>
            <a:r>
              <a:rPr lang="en-GB" sz="1800">
                <a:ea typeface="+mn-lt"/>
                <a:cs typeface="+mn-lt"/>
              </a:rPr>
              <a:t>Starting with data ingestion through Azure Data Factory, the raw CSV file is stored in the Bronze layer of Azure Data Lake Storage Gen2. </a:t>
            </a:r>
            <a:endParaRPr lang="en-GB"/>
          </a:p>
          <a:p>
            <a:pPr algn="just"/>
            <a:r>
              <a:rPr lang="en-GB" sz="1800">
                <a:ea typeface="+mn-lt"/>
                <a:cs typeface="+mn-lt"/>
              </a:rPr>
              <a:t>Data is then cleaned and transformed in Azure Databricks and saved to the Silver layer. </a:t>
            </a:r>
            <a:endParaRPr lang="en-GB"/>
          </a:p>
          <a:p>
            <a:pPr algn="just"/>
            <a:r>
              <a:rPr lang="en-GB" sz="1800">
                <a:ea typeface="+mn-lt"/>
                <a:cs typeface="+mn-lt"/>
              </a:rPr>
              <a:t>From there, structured views are created in Synapse Analytics (Gold layer) to enable fast querying and external table creation. These curated datasets are finally visualized in Power BI to uncover patterns in default </a:t>
            </a:r>
            <a:r>
              <a:rPr lang="en-GB" sz="1800" err="1">
                <a:ea typeface="+mn-lt"/>
                <a:cs typeface="+mn-lt"/>
              </a:rPr>
              <a:t>behavior</a:t>
            </a:r>
            <a:r>
              <a:rPr lang="en-GB" sz="1800">
                <a:ea typeface="+mn-lt"/>
                <a:cs typeface="+mn-lt"/>
              </a:rPr>
              <a:t> based on factors such as income, loan amount, interest rate, and credit history.</a:t>
            </a:r>
            <a:endParaRPr lang="en-GB"/>
          </a:p>
          <a:p>
            <a:pPr algn="just"/>
            <a:r>
              <a:rPr lang="en-GB" sz="1800">
                <a:ea typeface="+mn-lt"/>
                <a:cs typeface="+mn-lt"/>
              </a:rPr>
              <a:t>The solution showcases a scalable, cloud-based data architecture suitable for real-time financial analytics and business intelligence.</a:t>
            </a:r>
            <a:endParaRPr lang="en-GB" sz="1800"/>
          </a:p>
        </p:txBody>
      </p:sp>
    </p:spTree>
    <p:extLst>
      <p:ext uri="{BB962C8B-B14F-4D97-AF65-F5344CB8AC3E}">
        <p14:creationId xmlns:p14="http://schemas.microsoft.com/office/powerpoint/2010/main" val="912961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D1D1C-C716-EAFD-2BCA-7783C6207880}"/>
              </a:ext>
            </a:extLst>
          </p:cNvPr>
          <p:cNvPicPr>
            <a:picLocks noChangeAspect="1"/>
          </p:cNvPicPr>
          <p:nvPr/>
        </p:nvPicPr>
        <p:blipFill>
          <a:blip r:embed="rId2"/>
          <a:stretch>
            <a:fillRect/>
          </a:stretch>
        </p:blipFill>
        <p:spPr>
          <a:xfrm>
            <a:off x="0" y="-3859"/>
            <a:ext cx="12191999" cy="6865717"/>
          </a:xfrm>
          <a:prstGeom prst="rect">
            <a:avLst/>
          </a:prstGeom>
        </p:spPr>
      </p:pic>
    </p:spTree>
    <p:extLst>
      <p:ext uri="{BB962C8B-B14F-4D97-AF65-F5344CB8AC3E}">
        <p14:creationId xmlns:p14="http://schemas.microsoft.com/office/powerpoint/2010/main" val="344896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F4BC135-2922-112A-A86E-9657590B7C4F}"/>
              </a:ext>
            </a:extLst>
          </p:cNvPr>
          <p:cNvSpPr txBox="1"/>
          <p:nvPr/>
        </p:nvSpPr>
        <p:spPr>
          <a:xfrm>
            <a:off x="1411817" y="988483"/>
            <a:ext cx="36745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4400">
                <a:latin typeface="Aptos Display"/>
              </a:rPr>
              <a:t>Loan default Insight</a:t>
            </a:r>
            <a:endParaRPr lang="en-US"/>
          </a:p>
        </p:txBody>
      </p:sp>
      <p:pic>
        <p:nvPicPr>
          <p:cNvPr id="2" name="Picture 1" descr="A graph of blue bars&#10;&#10;AI-generated content may be incorrect.">
            <a:extLst>
              <a:ext uri="{FF2B5EF4-FFF2-40B4-BE49-F238E27FC236}">
                <a16:creationId xmlns:a16="http://schemas.microsoft.com/office/drawing/2014/main" id="{37F4478D-FC4D-D80B-2FEA-5C6EF8F60435}"/>
              </a:ext>
            </a:extLst>
          </p:cNvPr>
          <p:cNvPicPr>
            <a:picLocks noChangeAspect="1"/>
          </p:cNvPicPr>
          <p:nvPr/>
        </p:nvPicPr>
        <p:blipFill>
          <a:blip r:embed="rId2"/>
          <a:stretch>
            <a:fillRect/>
          </a:stretch>
        </p:blipFill>
        <p:spPr>
          <a:xfrm>
            <a:off x="5683250" y="1500"/>
            <a:ext cx="6508750" cy="3426000"/>
          </a:xfrm>
          <a:prstGeom prst="rect">
            <a:avLst/>
          </a:prstGeom>
        </p:spPr>
      </p:pic>
      <p:pic>
        <p:nvPicPr>
          <p:cNvPr id="3" name="Picture 2" descr="A screen shot of a graph&#10;&#10;AI-generated content may be incorrect.">
            <a:extLst>
              <a:ext uri="{FF2B5EF4-FFF2-40B4-BE49-F238E27FC236}">
                <a16:creationId xmlns:a16="http://schemas.microsoft.com/office/drawing/2014/main" id="{1B1447E2-8712-6F1F-F5C4-02773BA9DED7}"/>
              </a:ext>
            </a:extLst>
          </p:cNvPr>
          <p:cNvPicPr>
            <a:picLocks noChangeAspect="1"/>
          </p:cNvPicPr>
          <p:nvPr/>
        </p:nvPicPr>
        <p:blipFill>
          <a:blip r:embed="rId3"/>
          <a:stretch>
            <a:fillRect/>
          </a:stretch>
        </p:blipFill>
        <p:spPr>
          <a:xfrm>
            <a:off x="0" y="3340932"/>
            <a:ext cx="6508750" cy="3520469"/>
          </a:xfrm>
          <a:prstGeom prst="rect">
            <a:avLst/>
          </a:prstGeom>
        </p:spPr>
      </p:pic>
      <p:pic>
        <p:nvPicPr>
          <p:cNvPr id="5" name="Picture 4">
            <a:extLst>
              <a:ext uri="{FF2B5EF4-FFF2-40B4-BE49-F238E27FC236}">
                <a16:creationId xmlns:a16="http://schemas.microsoft.com/office/drawing/2014/main" id="{9647C1A5-31DD-60E0-2E7A-502B9B2CA113}"/>
              </a:ext>
            </a:extLst>
          </p:cNvPr>
          <p:cNvPicPr>
            <a:picLocks noChangeAspect="1"/>
          </p:cNvPicPr>
          <p:nvPr/>
        </p:nvPicPr>
        <p:blipFill>
          <a:blip r:embed="rId4"/>
          <a:srcRect t="70" r="3302" b="237"/>
          <a:stretch/>
        </p:blipFill>
        <p:spPr>
          <a:xfrm>
            <a:off x="5683250" y="3429000"/>
            <a:ext cx="6508756" cy="3423276"/>
          </a:xfrm>
          <a:prstGeom prst="rect">
            <a:avLst/>
          </a:prstGeom>
        </p:spPr>
      </p:pic>
    </p:spTree>
    <p:extLst>
      <p:ext uri="{BB962C8B-B14F-4D97-AF65-F5344CB8AC3E}">
        <p14:creationId xmlns:p14="http://schemas.microsoft.com/office/powerpoint/2010/main" val="151097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CF54F1-D6D9-E48D-CC4B-61ABC241DB26}"/>
              </a:ext>
            </a:extLst>
          </p:cNvPr>
          <p:cNvSpPr txBox="1"/>
          <p:nvPr/>
        </p:nvSpPr>
        <p:spPr>
          <a:xfrm>
            <a:off x="7338484" y="1358900"/>
            <a:ext cx="3589866" cy="710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752"/>
              </a:lnSpc>
            </a:pPr>
            <a:r>
              <a:rPr lang="en-CA" sz="4400">
                <a:latin typeface="Aptos Display"/>
              </a:rPr>
              <a:t>Person Insight</a:t>
            </a:r>
            <a:endParaRPr lang="en-US"/>
          </a:p>
        </p:txBody>
      </p:sp>
      <p:pic>
        <p:nvPicPr>
          <p:cNvPr id="2" name="Picture 1">
            <a:extLst>
              <a:ext uri="{FF2B5EF4-FFF2-40B4-BE49-F238E27FC236}">
                <a16:creationId xmlns:a16="http://schemas.microsoft.com/office/drawing/2014/main" id="{B26E447C-33EA-F0A6-A5C1-946FBE483D04}"/>
              </a:ext>
            </a:extLst>
          </p:cNvPr>
          <p:cNvPicPr>
            <a:picLocks noChangeAspect="1"/>
          </p:cNvPicPr>
          <p:nvPr/>
        </p:nvPicPr>
        <p:blipFill>
          <a:blip r:embed="rId2"/>
          <a:stretch>
            <a:fillRect/>
          </a:stretch>
        </p:blipFill>
        <p:spPr>
          <a:xfrm>
            <a:off x="0" y="2981"/>
            <a:ext cx="6921500" cy="3423039"/>
          </a:xfrm>
          <a:prstGeom prst="rect">
            <a:avLst/>
          </a:prstGeom>
        </p:spPr>
      </p:pic>
      <p:pic>
        <p:nvPicPr>
          <p:cNvPr id="3" name="Picture 2" descr="A colorful pie chart with numbers and numbers&#10;&#10;AI-generated content may be incorrect.">
            <a:extLst>
              <a:ext uri="{FF2B5EF4-FFF2-40B4-BE49-F238E27FC236}">
                <a16:creationId xmlns:a16="http://schemas.microsoft.com/office/drawing/2014/main" id="{05088449-4B7A-F75E-B7B4-63049B4A17C4}"/>
              </a:ext>
            </a:extLst>
          </p:cNvPr>
          <p:cNvPicPr>
            <a:picLocks noChangeAspect="1"/>
          </p:cNvPicPr>
          <p:nvPr/>
        </p:nvPicPr>
        <p:blipFill>
          <a:blip r:embed="rId3"/>
          <a:stretch>
            <a:fillRect/>
          </a:stretch>
        </p:blipFill>
        <p:spPr>
          <a:xfrm>
            <a:off x="0" y="3427641"/>
            <a:ext cx="6921500" cy="3431719"/>
          </a:xfrm>
          <a:prstGeom prst="rect">
            <a:avLst/>
          </a:prstGeom>
        </p:spPr>
      </p:pic>
      <p:pic>
        <p:nvPicPr>
          <p:cNvPr id="8" name="Picture 7" descr="A graph with blue lines&#10;&#10;AI-generated content may be incorrect.">
            <a:extLst>
              <a:ext uri="{FF2B5EF4-FFF2-40B4-BE49-F238E27FC236}">
                <a16:creationId xmlns:a16="http://schemas.microsoft.com/office/drawing/2014/main" id="{C2DA45D2-5E32-7948-3F19-E108519FCBD7}"/>
              </a:ext>
            </a:extLst>
          </p:cNvPr>
          <p:cNvPicPr>
            <a:picLocks noChangeAspect="1"/>
          </p:cNvPicPr>
          <p:nvPr/>
        </p:nvPicPr>
        <p:blipFill>
          <a:blip r:embed="rId4"/>
          <a:srcRect t="-183" r="14667" b="-40"/>
          <a:stretch/>
        </p:blipFill>
        <p:spPr>
          <a:xfrm>
            <a:off x="6095999" y="3431981"/>
            <a:ext cx="6086982" cy="3434897"/>
          </a:xfrm>
          <a:prstGeom prst="rect">
            <a:avLst/>
          </a:prstGeom>
        </p:spPr>
      </p:pic>
    </p:spTree>
    <p:extLst>
      <p:ext uri="{BB962C8B-B14F-4D97-AF65-F5344CB8AC3E}">
        <p14:creationId xmlns:p14="http://schemas.microsoft.com/office/powerpoint/2010/main" val="391628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1D2221F-4180-E84A-B9F9-AA20F35A30C6}"/>
              </a:ext>
            </a:extLst>
          </p:cNvPr>
          <p:cNvSpPr>
            <a:spLocks noGrp="1"/>
          </p:cNvSpPr>
          <p:nvPr>
            <p:ph type="title"/>
          </p:nvPr>
        </p:nvSpPr>
        <p:spPr>
          <a:xfrm>
            <a:off x="1188069" y="381935"/>
            <a:ext cx="4008583" cy="5974414"/>
          </a:xfrm>
        </p:spPr>
        <p:txBody>
          <a:bodyPr anchor="ctr">
            <a:normAutofit/>
          </a:bodyPr>
          <a:lstStyle/>
          <a:p>
            <a:r>
              <a:rPr lang="en-GB" sz="5600">
                <a:solidFill>
                  <a:srgbClr val="FFFFFF"/>
                </a:solidFill>
              </a:rPr>
              <a:t>Team Contribution</a:t>
            </a:r>
          </a:p>
        </p:txBody>
      </p:sp>
      <p:grpSp>
        <p:nvGrpSpPr>
          <p:cNvPr id="24" name="Group 23">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72E8BE5F-E02C-4F57-FECE-28ED919EC9F1}"/>
              </a:ext>
            </a:extLst>
          </p:cNvPr>
          <p:cNvSpPr>
            <a:spLocks noGrp="1"/>
          </p:cNvSpPr>
          <p:nvPr>
            <p:ph idx="1"/>
          </p:nvPr>
        </p:nvSpPr>
        <p:spPr>
          <a:xfrm>
            <a:off x="5800071" y="151008"/>
            <a:ext cx="5742752" cy="6734760"/>
          </a:xfrm>
        </p:spPr>
        <p:txBody>
          <a:bodyPr vert="horz" lIns="91440" tIns="45720" rIns="91440" bIns="45720" rtlCol="0" anchor="ctr">
            <a:normAutofit/>
          </a:bodyPr>
          <a:lstStyle/>
          <a:p>
            <a:pPr algn="just">
              <a:buNone/>
            </a:pPr>
            <a:r>
              <a:rPr lang="en-GB" sz="1400">
                <a:solidFill>
                  <a:schemeClr val="tx1">
                    <a:alpha val="80000"/>
                  </a:schemeClr>
                </a:solidFill>
                <a:ea typeface="+mn-lt"/>
                <a:cs typeface="+mn-lt"/>
              </a:rPr>
              <a:t>Our team collaborated closely throughout all phases of the project, ensuring shared ownership, equal effort, and smooth execution of the entire Azure-based data pipeline.</a:t>
            </a:r>
            <a:endParaRPr lang="en-US">
              <a:solidFill>
                <a:srgbClr val="000000">
                  <a:alpha val="80000"/>
                </a:srgbClr>
              </a:solidFill>
              <a:ea typeface="+mn-lt"/>
              <a:cs typeface="+mn-lt"/>
            </a:endParaRPr>
          </a:p>
          <a:p>
            <a:pPr marL="0" indent="0" algn="just">
              <a:buNone/>
            </a:pPr>
            <a:r>
              <a:rPr lang="en-GB" sz="1400" b="1">
                <a:solidFill>
                  <a:schemeClr val="tx1">
                    <a:alpha val="80000"/>
                  </a:schemeClr>
                </a:solidFill>
                <a:ea typeface="+mn-lt"/>
                <a:cs typeface="+mn-lt"/>
              </a:rPr>
              <a:t>Mohammed Zaheer Uddin Akhtar Siddiqui</a:t>
            </a:r>
            <a:endParaRPr lang="en-GB" sz="2400">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Participated in data ingestion, transformation, and reporting</a:t>
            </a:r>
            <a:endParaRPr lang="en-GB" sz="1400">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Contributed to Power BI by preparing datasets, validating relationships, and assisting with layout design</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Ensured consistency between Synapse external tables and dashboard metrics</a:t>
            </a:r>
            <a:endParaRPr lang="en-GB">
              <a:solidFill>
                <a:srgbClr val="000000">
                  <a:alpha val="80000"/>
                </a:srgbClr>
              </a:solidFill>
            </a:endParaRPr>
          </a:p>
          <a:p>
            <a:pPr marL="0" indent="0" algn="just">
              <a:buNone/>
            </a:pPr>
            <a:r>
              <a:rPr lang="en-GB" sz="1400" b="1">
                <a:solidFill>
                  <a:schemeClr val="tx1">
                    <a:alpha val="80000"/>
                  </a:schemeClr>
                </a:solidFill>
                <a:ea typeface="+mn-lt"/>
                <a:cs typeface="+mn-lt"/>
              </a:rPr>
              <a:t>Abdul Mohsin</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Engaged in all stages from dataset processing to reporting</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Assisted with Databricks transformations, view creation in Synapse, and Power BI integration</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Contributed to documentation, testing, and validation of pipeline components</a:t>
            </a:r>
            <a:endParaRPr lang="en-GB">
              <a:solidFill>
                <a:srgbClr val="000000">
                  <a:alpha val="80000"/>
                </a:srgbClr>
              </a:solidFill>
            </a:endParaRPr>
          </a:p>
          <a:p>
            <a:pPr marL="0" indent="0" algn="just">
              <a:buNone/>
            </a:pPr>
            <a:r>
              <a:rPr lang="en-GB" sz="1400" b="1">
                <a:solidFill>
                  <a:schemeClr val="tx1">
                    <a:alpha val="80000"/>
                  </a:schemeClr>
                </a:solidFill>
                <a:ea typeface="+mn-lt"/>
                <a:cs typeface="+mn-lt"/>
              </a:rPr>
              <a:t>Azeem Syed</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Took part in data ingestion, EDA, and reporting</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Worked on setting up external tables, building dashboards, and enhancing interactivity</a:t>
            </a:r>
            <a:endParaRPr lang="en-GB">
              <a:solidFill>
                <a:srgbClr val="000000">
                  <a:alpha val="80000"/>
                </a:srgbClr>
              </a:solidFill>
              <a:ea typeface="+mn-lt"/>
              <a:cs typeface="+mn-lt"/>
            </a:endParaRPr>
          </a:p>
          <a:p>
            <a:pPr marL="285750" indent="-285750" algn="just"/>
            <a:r>
              <a:rPr lang="en-GB" sz="1400">
                <a:solidFill>
                  <a:schemeClr val="tx1">
                    <a:alpha val="80000"/>
                  </a:schemeClr>
                </a:solidFill>
                <a:ea typeface="+mn-lt"/>
                <a:cs typeface="+mn-lt"/>
              </a:rPr>
              <a:t>Helped coordinate end-to-end flow and ensure presentation quality.</a:t>
            </a:r>
            <a:endParaRPr lang="en-GB">
              <a:solidFill>
                <a:srgbClr val="000000">
                  <a:alpha val="80000"/>
                </a:srgbClr>
              </a:solidFill>
              <a:ea typeface="+mn-lt"/>
              <a:cs typeface="+mn-lt"/>
            </a:endParaRPr>
          </a:p>
          <a:p>
            <a:pPr lvl="1" indent="0" algn="just">
              <a:buNone/>
            </a:pPr>
            <a:endParaRPr lang="en-GB" sz="1400">
              <a:solidFill>
                <a:srgbClr val="000000">
                  <a:alpha val="80000"/>
                </a:srgbClr>
              </a:solidFill>
              <a:ea typeface="+mn-lt"/>
              <a:cs typeface="+mn-lt"/>
            </a:endParaRPr>
          </a:p>
          <a:p>
            <a:pPr algn="just">
              <a:buNone/>
            </a:pPr>
            <a:r>
              <a:rPr lang="en-GB" sz="1400">
                <a:solidFill>
                  <a:srgbClr val="000000">
                    <a:alpha val="80000"/>
                  </a:srgbClr>
                </a:solidFill>
                <a:ea typeface="+mn-lt"/>
                <a:cs typeface="+mn-lt"/>
              </a:rPr>
              <a:t>Together, we delivered a robust and collaborative implementation, with each team member actively contributing to the technical, analytical, and visual components of the project.</a:t>
            </a:r>
            <a:endParaRPr lang="en-GB">
              <a:ea typeface="+mn-lt"/>
              <a:cs typeface="+mn-lt"/>
            </a:endParaRPr>
          </a:p>
          <a:p>
            <a:pPr marL="0" indent="0" algn="just">
              <a:buNone/>
            </a:pPr>
            <a:endParaRPr lang="en-GB" sz="1400">
              <a:solidFill>
                <a:srgbClr val="000000">
                  <a:alpha val="80000"/>
                </a:srgbClr>
              </a:solidFill>
              <a:ea typeface="+mn-lt"/>
              <a:cs typeface="+mn-lt"/>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51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8253B-8E0A-E57D-32CD-E49B2C3AE908}"/>
              </a:ext>
            </a:extLst>
          </p:cNvPr>
          <p:cNvSpPr>
            <a:spLocks noGrp="1"/>
          </p:cNvSpPr>
          <p:nvPr>
            <p:ph type="title"/>
          </p:nvPr>
        </p:nvSpPr>
        <p:spPr>
          <a:xfrm>
            <a:off x="838200" y="365125"/>
            <a:ext cx="10515600" cy="1325563"/>
          </a:xfrm>
        </p:spPr>
        <p:txBody>
          <a:bodyPr>
            <a:normAutofit/>
          </a:bodyPr>
          <a:lstStyle/>
          <a:p>
            <a:r>
              <a:rPr lang="en-CA" sz="5000"/>
              <a:t>Challenges and Difficulties Encountered </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991BA6-E546-196A-6CB5-D728B6D3F45A}"/>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buNone/>
            </a:pPr>
            <a:r>
              <a:rPr lang="en-CA" sz="1900">
                <a:ea typeface="+mn-lt"/>
                <a:cs typeface="+mn-lt"/>
              </a:rPr>
              <a:t>Throughout the project, we faced several technical and coordination-related challenges:</a:t>
            </a:r>
            <a:endParaRPr lang="en-US" sz="1900"/>
          </a:p>
          <a:p>
            <a:pPr algn="just">
              <a:buFont typeface="Arial"/>
              <a:buChar char="•"/>
            </a:pPr>
            <a:r>
              <a:rPr lang="en-CA" sz="1900" b="1">
                <a:ea typeface="+mn-lt"/>
                <a:cs typeface="+mn-lt"/>
              </a:rPr>
              <a:t>Databricks VM Stockouts:</a:t>
            </a:r>
            <a:r>
              <a:rPr lang="en-CA" sz="1900">
                <a:ea typeface="+mn-lt"/>
                <a:cs typeface="+mn-lt"/>
              </a:rPr>
              <a:t> Faced resource availability issues while creating clusters, requiring multiple region and node type changes.</a:t>
            </a:r>
            <a:endParaRPr lang="en-CA" sz="1900"/>
          </a:p>
          <a:p>
            <a:pPr algn="just">
              <a:buFont typeface="Arial"/>
              <a:buChar char="•"/>
            </a:pPr>
            <a:r>
              <a:rPr lang="en-CA" sz="1900" b="1">
                <a:ea typeface="+mn-lt"/>
                <a:cs typeface="+mn-lt"/>
              </a:rPr>
              <a:t>Power BI Access Errors:</a:t>
            </a:r>
            <a:r>
              <a:rPr lang="en-CA" sz="1900">
                <a:ea typeface="+mn-lt"/>
                <a:cs typeface="+mn-lt"/>
              </a:rPr>
              <a:t> Encountered credential binding issues when accessing Synapse views, which led us to switch to external tables for stable integration.</a:t>
            </a:r>
            <a:endParaRPr lang="en-CA" sz="1900"/>
          </a:p>
          <a:p>
            <a:pPr algn="just">
              <a:buFont typeface="Arial"/>
              <a:buChar char="•"/>
            </a:pPr>
            <a:r>
              <a:rPr lang="en-CA" sz="1900" b="1">
                <a:ea typeface="+mn-lt"/>
                <a:cs typeface="+mn-lt"/>
              </a:rPr>
              <a:t>IAM Role Management:</a:t>
            </a:r>
            <a:r>
              <a:rPr lang="en-CA" sz="1900">
                <a:ea typeface="+mn-lt"/>
                <a:cs typeface="+mn-lt"/>
              </a:rPr>
              <a:t> Had to carefully configure Azure role assignments (Storage Blob Data Contributor, Synapse Contributor) to enable multi-user access across services.</a:t>
            </a:r>
            <a:endParaRPr lang="en-CA" sz="1900"/>
          </a:p>
          <a:p>
            <a:pPr algn="just">
              <a:buFont typeface="Arial"/>
              <a:buChar char="•"/>
            </a:pPr>
            <a:r>
              <a:rPr lang="en-CA" sz="1900" b="1">
                <a:ea typeface="+mn-lt"/>
                <a:cs typeface="+mn-lt"/>
              </a:rPr>
              <a:t>Mounting Issues:</a:t>
            </a:r>
            <a:r>
              <a:rPr lang="en-CA" sz="1900">
                <a:ea typeface="+mn-lt"/>
                <a:cs typeface="+mn-lt"/>
              </a:rPr>
              <a:t> Initial difficulties with mounting the storage in Databricks due to token expiration and path configuration.</a:t>
            </a:r>
            <a:endParaRPr lang="en-CA" sz="1900"/>
          </a:p>
          <a:p>
            <a:pPr algn="just">
              <a:buFont typeface="Arial"/>
              <a:buChar char="•"/>
            </a:pPr>
            <a:r>
              <a:rPr lang="en-CA" sz="1900" b="1">
                <a:ea typeface="+mn-lt"/>
                <a:cs typeface="+mn-lt"/>
              </a:rPr>
              <a:t>Learning Curve:</a:t>
            </a:r>
            <a:r>
              <a:rPr lang="en-CA" sz="1900">
                <a:ea typeface="+mn-lt"/>
                <a:cs typeface="+mn-lt"/>
              </a:rPr>
              <a:t> Navigating the integration of multiple Azure services (ADF, Databricks, Synapse) demanded continuous learning and troubleshooting.</a:t>
            </a:r>
            <a:endParaRPr lang="en-CA" sz="1900"/>
          </a:p>
          <a:p>
            <a:pPr indent="0" algn="just">
              <a:buNone/>
            </a:pPr>
            <a:r>
              <a:rPr lang="en-CA" sz="1900">
                <a:ea typeface="+mn-lt"/>
                <a:cs typeface="+mn-lt"/>
              </a:rPr>
              <a:t>Despite these obstacles, the team was able to troubleshoot effectively and implement a fully functional data pipeline.</a:t>
            </a:r>
            <a:endParaRPr lang="en-CA" sz="1900"/>
          </a:p>
          <a:p>
            <a:pPr algn="just">
              <a:buNone/>
            </a:pPr>
            <a:endParaRPr lang="en-CA" sz="1900"/>
          </a:p>
          <a:p>
            <a:pPr algn="just"/>
            <a:endParaRPr lang="en-US" sz="1900"/>
          </a:p>
        </p:txBody>
      </p:sp>
    </p:spTree>
    <p:extLst>
      <p:ext uri="{BB962C8B-B14F-4D97-AF65-F5344CB8AC3E}">
        <p14:creationId xmlns:p14="http://schemas.microsoft.com/office/powerpoint/2010/main" val="189452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8C170-AFE0-B317-B747-73078A6B8A8B}"/>
              </a:ext>
            </a:extLst>
          </p:cNvPr>
          <p:cNvSpPr>
            <a:spLocks noGrp="1"/>
          </p:cNvSpPr>
          <p:nvPr>
            <p:ph type="title"/>
          </p:nvPr>
        </p:nvSpPr>
        <p:spPr>
          <a:xfrm>
            <a:off x="838200" y="365125"/>
            <a:ext cx="10515600" cy="1325563"/>
          </a:xfrm>
        </p:spPr>
        <p:txBody>
          <a:bodyPr>
            <a:normAutofit/>
          </a:bodyPr>
          <a:lstStyle/>
          <a:p>
            <a:r>
              <a:rPr lang="en-CA" sz="5400"/>
              <a:t>Key Takeaways &amp; Future Roadmap </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DD7FF-C28F-7D04-578E-3500B759DDE0}"/>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r>
              <a:rPr lang="en-US" sz="2200" b="1">
                <a:ea typeface="+mn-lt"/>
                <a:cs typeface="+mn-lt"/>
              </a:rPr>
              <a:t>Summary:</a:t>
            </a:r>
            <a:br>
              <a:rPr lang="en-US" sz="2200" b="1">
                <a:ea typeface="+mn-lt"/>
                <a:cs typeface="+mn-lt"/>
              </a:rPr>
            </a:br>
            <a:r>
              <a:rPr lang="en-US" sz="2200">
                <a:ea typeface="+mn-lt"/>
                <a:cs typeface="+mn-lt"/>
              </a:rPr>
              <a:t>This project successfully delivered a cloud-based pipeline to analyze credit risk using a combination of Azure tools, big data engineering, and statistical insights. It demonstrated how large-scale financial data can be cleaned, structured, and transformed into actionable intelligence using an end-to-end architecture.</a:t>
            </a:r>
            <a:endParaRPr lang="en-US" sz="2200"/>
          </a:p>
          <a:p>
            <a:pPr marL="0" indent="0" algn="just">
              <a:buNone/>
            </a:pPr>
            <a:r>
              <a:rPr lang="en-US" sz="2200" b="1">
                <a:ea typeface="+mn-lt"/>
                <a:cs typeface="+mn-lt"/>
              </a:rPr>
              <a:t>What’s Next:</a:t>
            </a:r>
            <a:endParaRPr lang="en-US" sz="2200"/>
          </a:p>
          <a:p>
            <a:pPr algn="just"/>
            <a:r>
              <a:rPr lang="en-US" sz="2200">
                <a:ea typeface="+mn-lt"/>
                <a:cs typeface="+mn-lt"/>
              </a:rPr>
              <a:t>Integrate </a:t>
            </a:r>
            <a:r>
              <a:rPr lang="en-US" sz="2200" b="1">
                <a:ea typeface="+mn-lt"/>
                <a:cs typeface="+mn-lt"/>
              </a:rPr>
              <a:t>machine learning models</a:t>
            </a:r>
            <a:r>
              <a:rPr lang="en-US" sz="2200">
                <a:ea typeface="+mn-lt"/>
                <a:cs typeface="+mn-lt"/>
              </a:rPr>
              <a:t> for real-time risk prediction</a:t>
            </a:r>
            <a:endParaRPr lang="en-US" sz="2200"/>
          </a:p>
          <a:p>
            <a:pPr algn="just"/>
            <a:r>
              <a:rPr lang="en-US" sz="2200">
                <a:ea typeface="+mn-lt"/>
                <a:cs typeface="+mn-lt"/>
              </a:rPr>
              <a:t>Automate the pipeline for </a:t>
            </a:r>
            <a:r>
              <a:rPr lang="en-US" sz="2200" b="1">
                <a:ea typeface="+mn-lt"/>
                <a:cs typeface="+mn-lt"/>
              </a:rPr>
              <a:t>scheduled or live data refresh</a:t>
            </a:r>
            <a:endParaRPr lang="en-US" sz="2200"/>
          </a:p>
          <a:p>
            <a:pPr algn="just"/>
            <a:r>
              <a:rPr lang="en-US" sz="2200">
                <a:ea typeface="+mn-lt"/>
                <a:cs typeface="+mn-lt"/>
              </a:rPr>
              <a:t>Enhance Power BI dashboards with </a:t>
            </a:r>
            <a:r>
              <a:rPr lang="en-US" sz="2200" b="1">
                <a:ea typeface="+mn-lt"/>
                <a:cs typeface="+mn-lt"/>
              </a:rPr>
              <a:t>interactive filters and drill-down capabilities</a:t>
            </a:r>
            <a:endParaRPr lang="en-US" sz="2200"/>
          </a:p>
          <a:p>
            <a:pPr algn="just"/>
            <a:r>
              <a:rPr lang="en-US" sz="2200">
                <a:ea typeface="+mn-lt"/>
                <a:cs typeface="+mn-lt"/>
              </a:rPr>
              <a:t>Explore integration with </a:t>
            </a:r>
            <a:r>
              <a:rPr lang="en-US" sz="2200" b="1">
                <a:ea typeface="+mn-lt"/>
                <a:cs typeface="+mn-lt"/>
              </a:rPr>
              <a:t>loan approval systems</a:t>
            </a:r>
            <a:r>
              <a:rPr lang="en-US" sz="2200">
                <a:ea typeface="+mn-lt"/>
                <a:cs typeface="+mn-lt"/>
              </a:rPr>
              <a:t> or </a:t>
            </a:r>
            <a:r>
              <a:rPr lang="en-US" sz="2200" b="1">
                <a:ea typeface="+mn-lt"/>
                <a:cs typeface="+mn-lt"/>
              </a:rPr>
              <a:t>automated alert mechanisms</a:t>
            </a:r>
            <a:r>
              <a:rPr lang="en-US" sz="2200">
                <a:ea typeface="+mn-lt"/>
                <a:cs typeface="+mn-lt"/>
              </a:rPr>
              <a:t> for high-risk applicants</a:t>
            </a:r>
            <a:endParaRPr lang="en-US" sz="2200"/>
          </a:p>
          <a:p>
            <a:pPr algn="just"/>
            <a:endParaRPr lang="en-US" sz="2200"/>
          </a:p>
        </p:txBody>
      </p:sp>
    </p:spTree>
    <p:extLst>
      <p:ext uri="{BB962C8B-B14F-4D97-AF65-F5344CB8AC3E}">
        <p14:creationId xmlns:p14="http://schemas.microsoft.com/office/powerpoint/2010/main" val="2482631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84F25-0573-87FC-B968-DEA261A459C0}"/>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Thank you</a:t>
            </a:r>
          </a:p>
        </p:txBody>
      </p: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F2CBF8D-6EB9-A4B9-ED64-0AD82A9EF5A6}"/>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GitHub Repo Link:-</a:t>
            </a:r>
            <a:endParaRPr lang="en-US">
              <a:solidFill>
                <a:schemeClr val="tx1">
                  <a:alpha val="80000"/>
                </a:schemeClr>
              </a:solidFill>
            </a:endParaRPr>
          </a:p>
          <a:p>
            <a:pPr marL="0" indent="0">
              <a:buNone/>
            </a:pPr>
            <a:r>
              <a:rPr lang="en-US" sz="2000">
                <a:solidFill>
                  <a:schemeClr val="tx1">
                    <a:alpha val="80000"/>
                  </a:schemeClr>
                </a:solidFill>
                <a:hlinkClick r:id="rId2"/>
              </a:rPr>
              <a:t>https://github.com/Zaheeruddin2832558/DAM7370_Final_Project</a:t>
            </a:r>
            <a:endParaRPr lang="en-US" sz="2000">
              <a:solidFill>
                <a:schemeClr val="tx1">
                  <a:alpha val="80000"/>
                </a:schemeClr>
              </a:solidFill>
            </a:endParaRPr>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39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DC3D7-B9B6-9372-0911-8AB07C49C1F6}"/>
              </a:ext>
            </a:extLst>
          </p:cNvPr>
          <p:cNvSpPr>
            <a:spLocks noGrp="1"/>
          </p:cNvSpPr>
          <p:nvPr>
            <p:ph type="title"/>
          </p:nvPr>
        </p:nvSpPr>
        <p:spPr>
          <a:xfrm>
            <a:off x="686834" y="591344"/>
            <a:ext cx="3200400" cy="5585619"/>
          </a:xfrm>
        </p:spPr>
        <p:txBody>
          <a:bodyPr>
            <a:normAutofit/>
          </a:bodyPr>
          <a:lstStyle/>
          <a:p>
            <a:r>
              <a:rPr lang="en-US">
                <a:solidFill>
                  <a:srgbClr val="FFFFFF"/>
                </a:solidFill>
              </a:rPr>
              <a:t>Project Vision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8E9D8-6361-0DD2-6E5A-A651C7CF733F}"/>
              </a:ext>
            </a:extLst>
          </p:cNvPr>
          <p:cNvSpPr>
            <a:spLocks noGrp="1"/>
          </p:cNvSpPr>
          <p:nvPr>
            <p:ph idx="1"/>
          </p:nvPr>
        </p:nvSpPr>
        <p:spPr>
          <a:xfrm>
            <a:off x="4447308" y="591344"/>
            <a:ext cx="6906491" cy="5585619"/>
          </a:xfrm>
        </p:spPr>
        <p:txBody>
          <a:bodyPr vert="horz" lIns="91440" tIns="45720" rIns="91440" bIns="45720" rtlCol="0" anchor="ctr">
            <a:normAutofit/>
          </a:bodyPr>
          <a:lstStyle/>
          <a:p>
            <a:pPr algn="just"/>
            <a:r>
              <a:rPr lang="en-CA" sz="2600">
                <a:ea typeface="+mn-lt"/>
                <a:cs typeface="+mn-lt"/>
              </a:rPr>
              <a:t>To build a robust, scalable, and cloud-native data architecture that empowers financial institutions to analyze, monitor, and predict credit risk with accuracy and efficiency. </a:t>
            </a:r>
            <a:endParaRPr lang="en-US" sz="2600">
              <a:ea typeface="+mn-lt"/>
              <a:cs typeface="+mn-lt"/>
            </a:endParaRPr>
          </a:p>
          <a:p>
            <a:pPr algn="just"/>
            <a:r>
              <a:rPr lang="en-CA" sz="2600">
                <a:ea typeface="+mn-lt"/>
                <a:cs typeface="+mn-lt"/>
              </a:rPr>
              <a:t>By leveraging Azure's ecosystem—including Data Factory, Databricks, Synapse Analytics, and Power BI—this project aims to transform raw loan and customer data into actionable insights. </a:t>
            </a:r>
            <a:endParaRPr lang="en-US" sz="2600">
              <a:ea typeface="+mn-lt"/>
              <a:cs typeface="+mn-lt"/>
            </a:endParaRPr>
          </a:p>
          <a:p>
            <a:pPr algn="just"/>
            <a:r>
              <a:rPr lang="en-CA" sz="2600">
                <a:ea typeface="+mn-lt"/>
                <a:cs typeface="+mn-lt"/>
              </a:rPr>
              <a:t>The ultimate goal is to support smarter lending decisions, minimize default risks, and enhance business intelligence capabilities through seamless data integration and visualization.</a:t>
            </a:r>
            <a:endParaRPr lang="en-US" sz="2600">
              <a:ea typeface="+mn-lt"/>
              <a:cs typeface="+mn-lt"/>
            </a:endParaRPr>
          </a:p>
        </p:txBody>
      </p:sp>
    </p:spTree>
    <p:extLst>
      <p:ext uri="{BB962C8B-B14F-4D97-AF65-F5344CB8AC3E}">
        <p14:creationId xmlns:p14="http://schemas.microsoft.com/office/powerpoint/2010/main" val="239731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E8815-ED40-5081-16F8-3D73E71C57B8}"/>
              </a:ext>
            </a:extLst>
          </p:cNvPr>
          <p:cNvSpPr>
            <a:spLocks noGrp="1"/>
          </p:cNvSpPr>
          <p:nvPr>
            <p:ph type="title"/>
          </p:nvPr>
        </p:nvSpPr>
        <p:spPr>
          <a:xfrm>
            <a:off x="841248" y="548640"/>
            <a:ext cx="3600860" cy="5431536"/>
          </a:xfrm>
        </p:spPr>
        <p:txBody>
          <a:bodyPr>
            <a:normAutofit/>
          </a:bodyPr>
          <a:lstStyle/>
          <a:p>
            <a:r>
              <a:rPr lang="en-US" sz="5400"/>
              <a:t> About the Dataset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D61D3B-279A-A3EB-EA14-EA71059BD091}"/>
              </a:ext>
            </a:extLst>
          </p:cNvPr>
          <p:cNvSpPr>
            <a:spLocks noGrp="1"/>
          </p:cNvSpPr>
          <p:nvPr>
            <p:ph idx="1"/>
          </p:nvPr>
        </p:nvSpPr>
        <p:spPr>
          <a:xfrm>
            <a:off x="5126418" y="552091"/>
            <a:ext cx="6224335" cy="5431536"/>
          </a:xfrm>
        </p:spPr>
        <p:txBody>
          <a:bodyPr vert="horz" lIns="91440" tIns="45720" rIns="91440" bIns="45720" rtlCol="0" anchor="ctr">
            <a:normAutofit/>
          </a:bodyPr>
          <a:lstStyle/>
          <a:p>
            <a:pPr algn="just"/>
            <a:r>
              <a:rPr lang="en-CA" sz="2200">
                <a:ea typeface="+mn-lt"/>
                <a:cs typeface="+mn-lt"/>
              </a:rPr>
              <a:t>The Credit Risk dataset used in this project contains over 32,000 records of loan applicants and includes 13 key features related to personal demographics, financial status, and loan attributes. </a:t>
            </a:r>
            <a:endParaRPr lang="en-US" sz="2200">
              <a:ea typeface="+mn-lt"/>
              <a:cs typeface="+mn-lt"/>
            </a:endParaRPr>
          </a:p>
          <a:p>
            <a:pPr algn="just"/>
            <a:r>
              <a:rPr lang="en-CA" sz="2200">
                <a:ea typeface="+mn-lt"/>
                <a:cs typeface="+mn-lt"/>
              </a:rPr>
              <a:t>The dataset covers variables such as age, income, home ownership, employment length, loan purpose, loan amount, interest rate, credit history length, and prior default history. The target variable is </a:t>
            </a:r>
            <a:r>
              <a:rPr lang="en-CA" sz="2200" err="1">
                <a:latin typeface="Consolas"/>
              </a:rPr>
              <a:t>loan_status</a:t>
            </a:r>
            <a:r>
              <a:rPr lang="en-CA" sz="2200">
                <a:ea typeface="+mn-lt"/>
                <a:cs typeface="+mn-lt"/>
              </a:rPr>
              <a:t>, which indicates whether a loan was defaulted (1) or repaid (0). </a:t>
            </a:r>
            <a:endParaRPr lang="en-US" sz="2200">
              <a:ea typeface="+mn-lt"/>
              <a:cs typeface="+mn-lt"/>
            </a:endParaRPr>
          </a:p>
          <a:p>
            <a:pPr algn="just"/>
            <a:r>
              <a:rPr lang="en-CA" sz="2200">
                <a:ea typeface="+mn-lt"/>
                <a:cs typeface="+mn-lt"/>
              </a:rPr>
              <a:t>This dataset is ideal for supervised machine learning, risk segmentation, and exploring behavioral lending patterns, making it highly suitable for financial risk analysis and predictive modeling.</a:t>
            </a:r>
            <a:endParaRPr lang="en-US" sz="2200"/>
          </a:p>
          <a:p>
            <a:pPr algn="just"/>
            <a:endParaRPr lang="en-US" sz="2200"/>
          </a:p>
        </p:txBody>
      </p:sp>
    </p:spTree>
    <p:extLst>
      <p:ext uri="{BB962C8B-B14F-4D97-AF65-F5344CB8AC3E}">
        <p14:creationId xmlns:p14="http://schemas.microsoft.com/office/powerpoint/2010/main" val="70475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40547-B1DB-E029-DD11-70CF8F745446}"/>
              </a:ext>
            </a:extLst>
          </p:cNvPr>
          <p:cNvSpPr>
            <a:spLocks noGrp="1"/>
          </p:cNvSpPr>
          <p:nvPr>
            <p:ph type="title"/>
          </p:nvPr>
        </p:nvSpPr>
        <p:spPr>
          <a:xfrm>
            <a:off x="841248" y="548640"/>
            <a:ext cx="3600860" cy="5431536"/>
          </a:xfrm>
        </p:spPr>
        <p:txBody>
          <a:bodyPr>
            <a:normAutofit/>
          </a:bodyPr>
          <a:lstStyle/>
          <a:p>
            <a:r>
              <a:rPr lang="en-US" sz="5400"/>
              <a:t>Why this dataset matters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A595A6-1358-1A4F-1BF5-D5F2B81BB2F7}"/>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lgn="just">
              <a:buNone/>
            </a:pPr>
            <a:r>
              <a:rPr lang="en-CA" sz="2200">
                <a:ea typeface="+mn-lt"/>
                <a:cs typeface="+mn-lt"/>
              </a:rPr>
              <a:t>The Credit Risk dataset was selected for its real-world relevance, rich feature set, and strong alignment with financial risk analytics—a critical domain in data-driven decision-making. With clear indicators of loan performance and well-structured variables such as income, loan amount, credit history, and default status, the dataset offers meaningful opportunities for both exploratory data analysis and predictive modeling. </a:t>
            </a:r>
            <a:endParaRPr lang="en-US" sz="2200">
              <a:ea typeface="+mn-lt"/>
              <a:cs typeface="+mn-lt"/>
            </a:endParaRPr>
          </a:p>
          <a:p>
            <a:pPr marL="0" indent="0" algn="just">
              <a:buNone/>
            </a:pPr>
            <a:r>
              <a:rPr lang="en-CA" sz="2200">
                <a:ea typeface="+mn-lt"/>
                <a:cs typeface="+mn-lt"/>
              </a:rPr>
              <a:t>Additionally, its size and diversity make it ideal for building an end-to-end data pipeline in Azure, showcasing the power of cloud technologies in solving practical business problems related to credit risk evaluation.</a:t>
            </a:r>
            <a:endParaRPr lang="en-US" sz="2200">
              <a:ea typeface="+mn-lt"/>
              <a:cs typeface="+mn-lt"/>
            </a:endParaRPr>
          </a:p>
        </p:txBody>
      </p:sp>
    </p:spTree>
    <p:extLst>
      <p:ext uri="{BB962C8B-B14F-4D97-AF65-F5344CB8AC3E}">
        <p14:creationId xmlns:p14="http://schemas.microsoft.com/office/powerpoint/2010/main" val="293669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8377-5BD9-49A6-46B2-7C80382AFFDA}"/>
              </a:ext>
            </a:extLst>
          </p:cNvPr>
          <p:cNvSpPr>
            <a:spLocks noGrp="1"/>
          </p:cNvSpPr>
          <p:nvPr>
            <p:ph type="title"/>
          </p:nvPr>
        </p:nvSpPr>
        <p:spPr/>
        <p:txBody>
          <a:bodyPr/>
          <a:lstStyle/>
          <a:p>
            <a:r>
              <a:rPr lang="en-CA"/>
              <a:t>Loan % Income by Loan Status</a:t>
            </a:r>
            <a:endParaRPr lang="en-US"/>
          </a:p>
        </p:txBody>
      </p:sp>
      <p:pic>
        <p:nvPicPr>
          <p:cNvPr id="5" name="Content Placeholder 4" descr="A graph of a graph of a loan percentage&#10;&#10;AI-generated content may be incorrect.">
            <a:extLst>
              <a:ext uri="{FF2B5EF4-FFF2-40B4-BE49-F238E27FC236}">
                <a16:creationId xmlns:a16="http://schemas.microsoft.com/office/drawing/2014/main" id="{12CC4202-2E40-3EA3-34A5-071AC89F05DB}"/>
              </a:ext>
            </a:extLst>
          </p:cNvPr>
          <p:cNvPicPr>
            <a:picLocks noGrp="1" noChangeAspect="1"/>
          </p:cNvPicPr>
          <p:nvPr>
            <p:ph idx="1"/>
          </p:nvPr>
        </p:nvPicPr>
        <p:blipFill>
          <a:blip r:embed="rId2"/>
          <a:stretch>
            <a:fillRect/>
          </a:stretch>
        </p:blipFill>
        <p:spPr>
          <a:xfrm>
            <a:off x="1069076" y="1458232"/>
            <a:ext cx="4556562" cy="2895374"/>
          </a:xfrm>
        </p:spPr>
      </p:pic>
      <p:pic>
        <p:nvPicPr>
          <p:cNvPr id="3" name="Picture 2" descr="A graph of a number of people&#10;&#10;AI-generated content may be incorrect.">
            <a:extLst>
              <a:ext uri="{FF2B5EF4-FFF2-40B4-BE49-F238E27FC236}">
                <a16:creationId xmlns:a16="http://schemas.microsoft.com/office/drawing/2014/main" id="{BD53A590-31D9-5E37-303B-0D07FA7F4BFC}"/>
              </a:ext>
            </a:extLst>
          </p:cNvPr>
          <p:cNvPicPr>
            <a:picLocks noChangeAspect="1"/>
          </p:cNvPicPr>
          <p:nvPr/>
        </p:nvPicPr>
        <p:blipFill>
          <a:blip r:embed="rId3"/>
          <a:stretch>
            <a:fillRect/>
          </a:stretch>
        </p:blipFill>
        <p:spPr>
          <a:xfrm>
            <a:off x="6553762" y="1460273"/>
            <a:ext cx="5315927" cy="2910116"/>
          </a:xfrm>
          <a:prstGeom prst="rect">
            <a:avLst/>
          </a:prstGeom>
        </p:spPr>
      </p:pic>
      <p:sp>
        <p:nvSpPr>
          <p:cNvPr id="4" name="TextBox 3">
            <a:extLst>
              <a:ext uri="{FF2B5EF4-FFF2-40B4-BE49-F238E27FC236}">
                <a16:creationId xmlns:a16="http://schemas.microsoft.com/office/drawing/2014/main" id="{AF4DD1F6-98E5-0D57-8AFE-61BCAAF08504}"/>
              </a:ext>
            </a:extLst>
          </p:cNvPr>
          <p:cNvSpPr txBox="1"/>
          <p:nvPr/>
        </p:nvSpPr>
        <p:spPr>
          <a:xfrm>
            <a:off x="1070925" y="4790503"/>
            <a:ext cx="1006763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ea typeface="+mn-lt"/>
                <a:cs typeface="+mn-lt"/>
              </a:rPr>
              <a:t>The first visualization highlights that borrowers with a higher </a:t>
            </a:r>
            <a:r>
              <a:rPr lang="en-GB" b="1">
                <a:ea typeface="+mn-lt"/>
                <a:cs typeface="+mn-lt"/>
              </a:rPr>
              <a:t>loan percent of income</a:t>
            </a:r>
            <a:r>
              <a:rPr lang="en-GB">
                <a:ea typeface="+mn-lt"/>
                <a:cs typeface="+mn-lt"/>
              </a:rPr>
              <a:t> are more likely to default, especially beyond the 0.2 threshold. This suggests that as loans consume a larger portion of a borrower's income, the risk of default increases significantly.</a:t>
            </a:r>
            <a:br>
              <a:rPr lang="en-GB">
                <a:ea typeface="+mn-lt"/>
                <a:cs typeface="+mn-lt"/>
              </a:rPr>
            </a:br>
            <a:r>
              <a:rPr lang="en-GB">
                <a:ea typeface="+mn-lt"/>
                <a:cs typeface="+mn-lt"/>
              </a:rPr>
              <a:t> The second chart shows a clear pattern: </a:t>
            </a:r>
            <a:r>
              <a:rPr lang="en-GB" b="1">
                <a:ea typeface="+mn-lt"/>
                <a:cs typeface="+mn-lt"/>
              </a:rPr>
              <a:t>shorter employment length</a:t>
            </a:r>
            <a:r>
              <a:rPr lang="en-GB">
                <a:ea typeface="+mn-lt"/>
                <a:cs typeface="+mn-lt"/>
              </a:rPr>
              <a:t> is associated with higher default rates. Borrowers with less than 5 years of employment history account for the majority of defaults, reinforcing the importance of income stability in credit risk assessment.</a:t>
            </a:r>
            <a:endParaRPr lang="en-US"/>
          </a:p>
        </p:txBody>
      </p:sp>
    </p:spTree>
    <p:extLst>
      <p:ext uri="{BB962C8B-B14F-4D97-AF65-F5344CB8AC3E}">
        <p14:creationId xmlns:p14="http://schemas.microsoft.com/office/powerpoint/2010/main" val="4091308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0FCC-545D-429B-58F2-FEE238EF8201}"/>
              </a:ext>
            </a:extLst>
          </p:cNvPr>
          <p:cNvSpPr>
            <a:spLocks noGrp="1"/>
          </p:cNvSpPr>
          <p:nvPr>
            <p:ph type="title"/>
          </p:nvPr>
        </p:nvSpPr>
        <p:spPr/>
        <p:txBody>
          <a:bodyPr/>
          <a:lstStyle/>
          <a:p>
            <a:r>
              <a:rPr lang="en-CA"/>
              <a:t>Distributions (Age, Loan, Employment)</a:t>
            </a:r>
          </a:p>
        </p:txBody>
      </p:sp>
      <p:pic>
        <p:nvPicPr>
          <p:cNvPr id="5" name="Content Placeholder 4" descr="A group of graphs with numbers&#10;&#10;AI-generated content may be incorrect.">
            <a:extLst>
              <a:ext uri="{FF2B5EF4-FFF2-40B4-BE49-F238E27FC236}">
                <a16:creationId xmlns:a16="http://schemas.microsoft.com/office/drawing/2014/main" id="{628410FB-7458-D684-0AE6-34A0F3BDFD30}"/>
              </a:ext>
            </a:extLst>
          </p:cNvPr>
          <p:cNvPicPr>
            <a:picLocks noGrp="1" noChangeAspect="1"/>
          </p:cNvPicPr>
          <p:nvPr>
            <p:ph idx="1"/>
          </p:nvPr>
        </p:nvPicPr>
        <p:blipFill>
          <a:blip r:embed="rId2"/>
          <a:stretch>
            <a:fillRect/>
          </a:stretch>
        </p:blipFill>
        <p:spPr>
          <a:xfrm>
            <a:off x="6098271" y="1718240"/>
            <a:ext cx="5231383" cy="4351338"/>
          </a:xfrm>
        </p:spPr>
      </p:pic>
      <p:sp>
        <p:nvSpPr>
          <p:cNvPr id="3" name="TextBox 2">
            <a:extLst>
              <a:ext uri="{FF2B5EF4-FFF2-40B4-BE49-F238E27FC236}">
                <a16:creationId xmlns:a16="http://schemas.microsoft.com/office/drawing/2014/main" id="{86498F99-8C9E-FCF4-9E86-3B6441BFFC87}"/>
              </a:ext>
            </a:extLst>
          </p:cNvPr>
          <p:cNvSpPr txBox="1"/>
          <p:nvPr/>
        </p:nvSpPr>
        <p:spPr>
          <a:xfrm>
            <a:off x="523394" y="1931940"/>
            <a:ext cx="474133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ea typeface="+mn-lt"/>
                <a:cs typeface="+mn-lt"/>
              </a:rPr>
              <a:t>This visualization provides insights into four important numerical features. The </a:t>
            </a:r>
            <a:r>
              <a:rPr lang="en-GB" b="1">
                <a:ea typeface="+mn-lt"/>
                <a:cs typeface="+mn-lt"/>
              </a:rPr>
              <a:t>age distribution</a:t>
            </a:r>
            <a:r>
              <a:rPr lang="en-GB">
                <a:ea typeface="+mn-lt"/>
                <a:cs typeface="+mn-lt"/>
              </a:rPr>
              <a:t> shows most borrowers are between 20 and 40 years old. </a:t>
            </a:r>
            <a:r>
              <a:rPr lang="en-GB" b="1">
                <a:ea typeface="+mn-lt"/>
                <a:cs typeface="+mn-lt"/>
              </a:rPr>
              <a:t>Employment length</a:t>
            </a:r>
            <a:r>
              <a:rPr lang="en-GB">
                <a:ea typeface="+mn-lt"/>
                <a:cs typeface="+mn-lt"/>
              </a:rPr>
              <a:t> is heavily skewed towards individuals with under 10 years of experience. The </a:t>
            </a:r>
            <a:r>
              <a:rPr lang="en-GB" b="1">
                <a:ea typeface="+mn-lt"/>
                <a:cs typeface="+mn-lt"/>
              </a:rPr>
              <a:t>loan amount</a:t>
            </a:r>
            <a:r>
              <a:rPr lang="en-GB">
                <a:ea typeface="+mn-lt"/>
                <a:cs typeface="+mn-lt"/>
              </a:rPr>
              <a:t> distribution peaks around 5,000 to 10,000, with a gradual drop for higher amounts. Lastly, </a:t>
            </a:r>
            <a:r>
              <a:rPr lang="en-GB" b="1">
                <a:ea typeface="+mn-lt"/>
                <a:cs typeface="+mn-lt"/>
              </a:rPr>
              <a:t>interest rates</a:t>
            </a:r>
            <a:r>
              <a:rPr lang="en-GB">
                <a:ea typeface="+mn-lt"/>
                <a:cs typeface="+mn-lt"/>
              </a:rPr>
              <a:t> show a concentration between 6% to 12%, suggesting standard lending patterns for mid-risk borrowers. These trends help define the borrower profile and shape model assumptions.</a:t>
            </a:r>
            <a:endParaRPr lang="en-US"/>
          </a:p>
        </p:txBody>
      </p:sp>
    </p:spTree>
    <p:extLst>
      <p:ext uri="{BB962C8B-B14F-4D97-AF65-F5344CB8AC3E}">
        <p14:creationId xmlns:p14="http://schemas.microsoft.com/office/powerpoint/2010/main" val="131374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C024-134A-925B-AEE4-252FFF35B86A}"/>
              </a:ext>
            </a:extLst>
          </p:cNvPr>
          <p:cNvSpPr>
            <a:spLocks noGrp="1"/>
          </p:cNvSpPr>
          <p:nvPr>
            <p:ph type="title"/>
          </p:nvPr>
        </p:nvSpPr>
        <p:spPr/>
        <p:txBody>
          <a:bodyPr/>
          <a:lstStyle/>
          <a:p>
            <a:r>
              <a:rPr lang="en-CA"/>
              <a:t>Feature Correlation Heatmap</a:t>
            </a:r>
          </a:p>
        </p:txBody>
      </p:sp>
      <p:pic>
        <p:nvPicPr>
          <p:cNvPr id="5" name="Content Placeholder 4" descr="A screen shot of a graph&#10;&#10;AI-generated content may be incorrect.">
            <a:extLst>
              <a:ext uri="{FF2B5EF4-FFF2-40B4-BE49-F238E27FC236}">
                <a16:creationId xmlns:a16="http://schemas.microsoft.com/office/drawing/2014/main" id="{D347DCE5-9C47-F9F6-FA16-7FB0D5384953}"/>
              </a:ext>
            </a:extLst>
          </p:cNvPr>
          <p:cNvPicPr>
            <a:picLocks noGrp="1" noChangeAspect="1"/>
          </p:cNvPicPr>
          <p:nvPr>
            <p:ph idx="1"/>
          </p:nvPr>
        </p:nvPicPr>
        <p:blipFill>
          <a:blip r:embed="rId2"/>
          <a:stretch>
            <a:fillRect/>
          </a:stretch>
        </p:blipFill>
        <p:spPr>
          <a:xfrm>
            <a:off x="5725784" y="1694777"/>
            <a:ext cx="5450978" cy="4351338"/>
          </a:xfrm>
        </p:spPr>
      </p:pic>
      <p:sp>
        <p:nvSpPr>
          <p:cNvPr id="3" name="TextBox 2">
            <a:extLst>
              <a:ext uri="{FF2B5EF4-FFF2-40B4-BE49-F238E27FC236}">
                <a16:creationId xmlns:a16="http://schemas.microsoft.com/office/drawing/2014/main" id="{F6FFD3B7-6F4D-669D-2D21-0A955EFDE7AB}"/>
              </a:ext>
            </a:extLst>
          </p:cNvPr>
          <p:cNvSpPr txBox="1"/>
          <p:nvPr/>
        </p:nvSpPr>
        <p:spPr>
          <a:xfrm>
            <a:off x="384848" y="1693334"/>
            <a:ext cx="508769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ea typeface="+mn-lt"/>
                <a:cs typeface="+mn-lt"/>
              </a:rPr>
              <a:t>This heatmap provides a holistic view of how various features—both numerical and encoded categorical—interrelate within the credit risk dataset. A strong positive correlation is evident between </a:t>
            </a:r>
            <a:r>
              <a:rPr lang="en-GB" b="1" err="1">
                <a:ea typeface="+mn-lt"/>
                <a:cs typeface="+mn-lt"/>
              </a:rPr>
              <a:t>person_age</a:t>
            </a:r>
            <a:r>
              <a:rPr lang="en-GB">
                <a:ea typeface="+mn-lt"/>
                <a:cs typeface="+mn-lt"/>
              </a:rPr>
              <a:t> and </a:t>
            </a:r>
            <a:r>
              <a:rPr lang="en-GB" b="1" err="1">
                <a:ea typeface="+mn-lt"/>
                <a:cs typeface="+mn-lt"/>
              </a:rPr>
              <a:t>cb_person_cred_hist_length</a:t>
            </a:r>
            <a:r>
              <a:rPr lang="en-GB">
                <a:ea typeface="+mn-lt"/>
                <a:cs typeface="+mn-lt"/>
              </a:rPr>
              <a:t>, which is intuitive since older individuals tend to have longer credit histories. Clusters of moderate correlation appear among </a:t>
            </a:r>
            <a:r>
              <a:rPr lang="en-GB" b="1">
                <a:ea typeface="+mn-lt"/>
                <a:cs typeface="+mn-lt"/>
              </a:rPr>
              <a:t>loan grades</a:t>
            </a:r>
            <a:r>
              <a:rPr lang="en-GB">
                <a:ea typeface="+mn-lt"/>
                <a:cs typeface="+mn-lt"/>
              </a:rPr>
              <a:t>, especially from B to G, suggesting grading consistency. However, most features show weak correlation with the target variable </a:t>
            </a:r>
            <a:r>
              <a:rPr lang="en-GB" b="1" err="1">
                <a:ea typeface="+mn-lt"/>
                <a:cs typeface="+mn-lt"/>
              </a:rPr>
              <a:t>loan_status</a:t>
            </a:r>
            <a:r>
              <a:rPr lang="en-GB">
                <a:ea typeface="+mn-lt"/>
                <a:cs typeface="+mn-lt"/>
              </a:rPr>
              <a:t>, indicating that predicting defaults is not straightforward and requires advanced </a:t>
            </a:r>
            <a:r>
              <a:rPr lang="en-GB" err="1">
                <a:ea typeface="+mn-lt"/>
                <a:cs typeface="+mn-lt"/>
              </a:rPr>
              <a:t>modeling</a:t>
            </a:r>
            <a:r>
              <a:rPr lang="en-GB">
                <a:ea typeface="+mn-lt"/>
                <a:cs typeface="+mn-lt"/>
              </a:rPr>
              <a:t> techniques. This reinforces the importance of feature selection, transformation, and deeper analysis to improve predictive power in our pipeline.</a:t>
            </a:r>
            <a:endParaRPr lang="en-US"/>
          </a:p>
        </p:txBody>
      </p:sp>
    </p:spTree>
    <p:extLst>
      <p:ext uri="{BB962C8B-B14F-4D97-AF65-F5344CB8AC3E}">
        <p14:creationId xmlns:p14="http://schemas.microsoft.com/office/powerpoint/2010/main" val="239141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8CAA7-93DD-DCE3-938C-BD8DA6662BE1}"/>
              </a:ext>
            </a:extLst>
          </p:cNvPr>
          <p:cNvSpPr>
            <a:spLocks noGrp="1"/>
          </p:cNvSpPr>
          <p:nvPr>
            <p:ph type="title"/>
          </p:nvPr>
        </p:nvSpPr>
        <p:spPr>
          <a:xfrm>
            <a:off x="686834" y="1153572"/>
            <a:ext cx="3200400" cy="4461163"/>
          </a:xfrm>
        </p:spPr>
        <p:txBody>
          <a:bodyPr>
            <a:normAutofit/>
          </a:bodyPr>
          <a:lstStyle/>
          <a:p>
            <a:r>
              <a:rPr lang="en-GB">
                <a:solidFill>
                  <a:srgbClr val="FFFFFF"/>
                </a:solidFill>
              </a:rPr>
              <a:t>Pipeline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80326E-0E23-F966-370D-6781D6EF175A}"/>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lgn="just">
              <a:buNone/>
            </a:pPr>
            <a:r>
              <a:rPr lang="en-GB" sz="2200">
                <a:ea typeface="+mn-lt"/>
                <a:cs typeface="+mn-lt"/>
              </a:rPr>
              <a:t>Our pipeline follows a modern, modular data architecture designed for scalability, transparency, and ease of maintenance. We began by sourcing the dataset from Kaggle, hosting it on GitHub for dynamic accessibility. Using </a:t>
            </a:r>
            <a:r>
              <a:rPr lang="en-GB" sz="2200" b="1">
                <a:ea typeface="+mn-lt"/>
                <a:cs typeface="+mn-lt"/>
              </a:rPr>
              <a:t>Azure Data Factory</a:t>
            </a:r>
            <a:r>
              <a:rPr lang="en-GB" sz="2200">
                <a:ea typeface="+mn-lt"/>
                <a:cs typeface="+mn-lt"/>
              </a:rPr>
              <a:t>, we ingested the dataset into the </a:t>
            </a:r>
            <a:r>
              <a:rPr lang="en-GB" sz="2200" b="1">
                <a:ea typeface="+mn-lt"/>
                <a:cs typeface="+mn-lt"/>
              </a:rPr>
              <a:t>Bronze layer</a:t>
            </a:r>
            <a:r>
              <a:rPr lang="en-GB" sz="2200">
                <a:ea typeface="+mn-lt"/>
                <a:cs typeface="+mn-lt"/>
              </a:rPr>
              <a:t> of </a:t>
            </a:r>
            <a:r>
              <a:rPr lang="en-GB" sz="2200" b="1">
                <a:ea typeface="+mn-lt"/>
                <a:cs typeface="+mn-lt"/>
              </a:rPr>
              <a:t>Azure Data Lake Gen2</a:t>
            </a:r>
            <a:r>
              <a:rPr lang="en-GB" sz="2200">
                <a:ea typeface="+mn-lt"/>
                <a:cs typeface="+mn-lt"/>
              </a:rPr>
              <a:t>. From there, </a:t>
            </a:r>
            <a:r>
              <a:rPr lang="en-GB" sz="2200" b="1">
                <a:ea typeface="+mn-lt"/>
                <a:cs typeface="+mn-lt"/>
              </a:rPr>
              <a:t>Azure Databricks</a:t>
            </a:r>
            <a:r>
              <a:rPr lang="en-GB" sz="2200">
                <a:ea typeface="+mn-lt"/>
                <a:cs typeface="+mn-lt"/>
              </a:rPr>
              <a:t> was used for data cleaning, transformation, and analysis—storing the refined results in the </a:t>
            </a:r>
            <a:r>
              <a:rPr lang="en-GB" sz="2200" b="1">
                <a:ea typeface="+mn-lt"/>
                <a:cs typeface="+mn-lt"/>
              </a:rPr>
              <a:t>Silver layer</a:t>
            </a:r>
            <a:r>
              <a:rPr lang="en-GB" sz="2200">
                <a:ea typeface="+mn-lt"/>
                <a:cs typeface="+mn-lt"/>
              </a:rPr>
              <a:t>. Structured views and external tables were created in </a:t>
            </a:r>
            <a:r>
              <a:rPr lang="en-GB" sz="2200" b="1">
                <a:ea typeface="+mn-lt"/>
                <a:cs typeface="+mn-lt"/>
              </a:rPr>
              <a:t>Azure Synapse Analytics (Gold layer)</a:t>
            </a:r>
            <a:r>
              <a:rPr lang="en-GB" sz="2200">
                <a:ea typeface="+mn-lt"/>
                <a:cs typeface="+mn-lt"/>
              </a:rPr>
              <a:t> for optimized querying and integration. Finally, we connected this architecture to </a:t>
            </a:r>
            <a:r>
              <a:rPr lang="en-GB" sz="2200" b="1">
                <a:ea typeface="+mn-lt"/>
                <a:cs typeface="+mn-lt"/>
              </a:rPr>
              <a:t>Power BI</a:t>
            </a:r>
            <a:r>
              <a:rPr lang="en-GB" sz="2200">
                <a:ea typeface="+mn-lt"/>
                <a:cs typeface="+mn-lt"/>
              </a:rPr>
              <a:t> for interactive visualizations. This layered approach not only separates raw, cleaned, and curated data but also follows industry-standard practices for building robust data lakes.</a:t>
            </a:r>
            <a:endParaRPr lang="en-GB" sz="2200" err="1"/>
          </a:p>
        </p:txBody>
      </p:sp>
    </p:spTree>
    <p:extLst>
      <p:ext uri="{BB962C8B-B14F-4D97-AF65-F5344CB8AC3E}">
        <p14:creationId xmlns:p14="http://schemas.microsoft.com/office/powerpoint/2010/main" val="3365007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End-to-End Credit Risk Pipeline on Azure : DAMG 7370 Final Project</vt:lpstr>
      <vt:lpstr>Project Overview</vt:lpstr>
      <vt:lpstr>Project Vision </vt:lpstr>
      <vt:lpstr> About the Dataset</vt:lpstr>
      <vt:lpstr>Why this dataset matters ?</vt:lpstr>
      <vt:lpstr>Loan % Income by Loan Status</vt:lpstr>
      <vt:lpstr>Distributions (Age, Loan, Employment)</vt:lpstr>
      <vt:lpstr>Feature Correlation Heatmap</vt:lpstr>
      <vt:lpstr>Pipeline </vt:lpstr>
      <vt:lpstr>PowerPoint Presentation</vt:lpstr>
      <vt:lpstr>Tech Stack Overview </vt:lpstr>
      <vt:lpstr>Data Flow</vt:lpstr>
      <vt:lpstr>Microsoft Azure </vt:lpstr>
      <vt:lpstr>Azure Data Containers </vt:lpstr>
      <vt:lpstr>Azure Data Factory</vt:lpstr>
      <vt:lpstr>Azure databricks </vt:lpstr>
      <vt:lpstr>PowerPoint Presentation</vt:lpstr>
      <vt:lpstr>Azure Synapse – External Tables for Power BI Integration</vt:lpstr>
      <vt:lpstr>Power Bi </vt:lpstr>
      <vt:lpstr>PowerPoint Presentation</vt:lpstr>
      <vt:lpstr>PowerPoint Presentation</vt:lpstr>
      <vt:lpstr>PowerPoint Presentation</vt:lpstr>
      <vt:lpstr>Team Contribution</vt:lpstr>
      <vt:lpstr>Challenges and Difficulties Encountered </vt:lpstr>
      <vt:lpstr>Key Takeaways &amp; Future Roadmap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 Mohsin Ahmed</dc:creator>
  <cp:revision>1</cp:revision>
  <dcterms:created xsi:type="dcterms:W3CDTF">2025-04-19T00:07:09Z</dcterms:created>
  <dcterms:modified xsi:type="dcterms:W3CDTF">2025-04-21T21:57:49Z</dcterms:modified>
</cp:coreProperties>
</file>